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59" r:id="rId6"/>
    <p:sldId id="258" r:id="rId7"/>
    <p:sldId id="264" r:id="rId8"/>
    <p:sldId id="265" r:id="rId9"/>
    <p:sldId id="267" r:id="rId10"/>
    <p:sldId id="266" r:id="rId11"/>
    <p:sldId id="263" r:id="rId12"/>
  </p:sldIdLst>
  <p:sldSz cx="18288000" cy="10287000"/>
  <p:notesSz cx="6858000" cy="9144000"/>
  <p:embeddedFontLst>
    <p:embeddedFont>
      <p:font typeface="Pretendard Bold" panose="020B0600000101010101" charset="-127"/>
      <p:bold r:id="rId13"/>
    </p:embeddedFont>
    <p:embeddedFont>
      <p:font typeface="Pretendard ExtraBold" panose="020B0600000101010101" charset="-127"/>
      <p:bold r:id="rId14"/>
    </p:embeddedFont>
    <p:embeddedFont>
      <p:font typeface="Pretendard ExtraLight" panose="020B0600000101010101" charset="-127"/>
      <p:regular r:id="rId15"/>
    </p:embeddedFont>
    <p:embeddedFont>
      <p:font typeface="Pretendard Medium" panose="020B0600000101010101" charset="-127"/>
      <p:bold r:id="rId16"/>
    </p:embeddedFont>
    <p:embeddedFont>
      <p:font typeface="Pretendard Regular" panose="020B0600000101010101" charset="-127"/>
      <p:regular r:id="rId17"/>
    </p:embeddedFont>
    <p:embeddedFont>
      <p:font typeface="Pretendard SemiBold" panose="020B0600000101010101" charset="-127"/>
      <p:bold r:id="rId18"/>
    </p:embeddedFont>
    <p:embeddedFont>
      <p:font typeface="Josefin Sans SemiBold" pitchFamily="2" charset="0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CAC5"/>
    <a:srgbClr val="006600"/>
    <a:srgbClr val="94A2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8" d="100"/>
          <a:sy n="58" d="100"/>
        </p:scale>
        <p:origin x="94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300" y="4927600"/>
            <a:ext cx="7150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6800850" y="5613400"/>
            <a:ext cx="4597400" cy="8890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375150" y="3543300"/>
            <a:ext cx="94488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9000" b="0" i="0" u="none" strike="noStrike" spc="-100" dirty="0">
                <a:solidFill>
                  <a:srgbClr val="6A7E74"/>
                </a:solidFill>
                <a:ea typeface="Pretendard Bold"/>
              </a:rPr>
              <a:t>프로젝트</a:t>
            </a:r>
            <a:r>
              <a:rPr lang="en-US" sz="9000" b="0" i="0" u="none" strike="noStrike" spc="-100" dirty="0">
                <a:solidFill>
                  <a:srgbClr val="6A7E74"/>
                </a:solidFill>
                <a:latin typeface="Pretendard Bold"/>
              </a:rPr>
              <a:t> </a:t>
            </a:r>
            <a:r>
              <a:rPr lang="ko-KR" altLang="en-US" sz="9000" spc="-100" dirty="0">
                <a:solidFill>
                  <a:srgbClr val="6A7E74"/>
                </a:solidFill>
                <a:latin typeface="Pretendard Bold"/>
                <a:ea typeface="Pretendard Bold"/>
              </a:rPr>
              <a:t>주제발표</a:t>
            </a:r>
            <a:endParaRPr lang="ko-KR" sz="9000" b="0" i="0" u="none" strike="noStrike" spc="-100" dirty="0">
              <a:solidFill>
                <a:srgbClr val="6A7E74"/>
              </a:solidFill>
              <a:ea typeface="Pretendard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283450" y="5677023"/>
            <a:ext cx="3632200" cy="863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202413321  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ExtraLight"/>
              </a:rPr>
              <a:t>|</a:t>
            </a: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  </a:t>
            </a:r>
            <a:r>
              <a:rPr lang="ko-KR" sz="2400" b="0" i="0" u="none" strike="noStrike" dirty="0">
                <a:solidFill>
                  <a:srgbClr val="466456"/>
                </a:solidFill>
                <a:ea typeface="Pretendard Regular"/>
              </a:rPr>
              <a:t>심예정</a:t>
            </a:r>
          </a:p>
          <a:p>
            <a:pPr lvl="0" algn="ctr">
              <a:lnSpc>
                <a:spcPct val="116199"/>
              </a:lnSpc>
            </a:pPr>
            <a:r>
              <a:rPr lang="en-US" sz="2400" b="0" i="0" u="none" strike="noStrike" dirty="0">
                <a:solidFill>
                  <a:srgbClr val="466456"/>
                </a:solidFill>
                <a:latin typeface="Pretendard Regular"/>
              </a:rPr>
              <a:t>202413270 | </a:t>
            </a:r>
            <a:r>
              <a:rPr lang="ko-KR" sz="2400" b="0" i="0" u="none" strike="noStrike" dirty="0" err="1">
                <a:solidFill>
                  <a:srgbClr val="466456"/>
                </a:solidFill>
                <a:ea typeface="Pretendard Regular"/>
              </a:rPr>
              <a:t>서관우</a:t>
            </a:r>
            <a:endParaRPr lang="ko-KR" sz="2400" b="0" i="0" u="none" strike="noStrike" dirty="0">
              <a:solidFill>
                <a:srgbClr val="466456"/>
              </a:solidFill>
              <a:ea typeface="Pretendard Regula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E0991D-062B-5E4E-4C88-6318F6C2D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C14710C9-E4BD-9511-EF20-F2DA63CD0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688E76DB-20FC-1F79-2253-D57730A4ADB3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5813D49-96F9-D7FD-CAE5-1DB0666377A4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하드웨어 구현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BF3C1A75-0C38-081E-E243-76CE6AE3038C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A6D7AC76-792D-455D-8629-9085A553CDC0}"/>
              </a:ext>
            </a:extLst>
          </p:cNvPr>
          <p:cNvSpPr/>
          <p:nvPr/>
        </p:nvSpPr>
        <p:spPr>
          <a:xfrm>
            <a:off x="952500" y="3009900"/>
            <a:ext cx="3161492" cy="15318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IDLE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48" name="화살표: 오른쪽 47">
            <a:extLst>
              <a:ext uri="{FF2B5EF4-FFF2-40B4-BE49-F238E27FC236}">
                <a16:creationId xmlns:a16="http://schemas.microsoft.com/office/drawing/2014/main" id="{4880243D-363B-AD34-3546-04ECA3E6619A}"/>
              </a:ext>
            </a:extLst>
          </p:cNvPr>
          <p:cNvSpPr/>
          <p:nvPr/>
        </p:nvSpPr>
        <p:spPr>
          <a:xfrm>
            <a:off x="4113992" y="3509128"/>
            <a:ext cx="1829608" cy="26277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80B6ABAA-6B28-8B6B-CF3F-12CCB7B8FEED}"/>
              </a:ext>
            </a:extLst>
          </p:cNvPr>
          <p:cNvSpPr/>
          <p:nvPr/>
        </p:nvSpPr>
        <p:spPr>
          <a:xfrm>
            <a:off x="5943600" y="3009900"/>
            <a:ext cx="3161492" cy="15318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READY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50" name="화살표: 오른쪽 49">
            <a:extLst>
              <a:ext uri="{FF2B5EF4-FFF2-40B4-BE49-F238E27FC236}">
                <a16:creationId xmlns:a16="http://schemas.microsoft.com/office/drawing/2014/main" id="{2FDDFCED-1195-CF6D-569E-6D59784F9E35}"/>
              </a:ext>
            </a:extLst>
          </p:cNvPr>
          <p:cNvSpPr/>
          <p:nvPr/>
        </p:nvSpPr>
        <p:spPr>
          <a:xfrm>
            <a:off x="9105092" y="3525085"/>
            <a:ext cx="2096308" cy="20871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15884CCB-B942-7948-B8EF-FE67FCBC16EA}"/>
              </a:ext>
            </a:extLst>
          </p:cNvPr>
          <p:cNvSpPr/>
          <p:nvPr/>
        </p:nvSpPr>
        <p:spPr>
          <a:xfrm>
            <a:off x="11214100" y="3009900"/>
            <a:ext cx="3161492" cy="15318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PLAY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52" name="화살표: 오른쪽 51">
            <a:extLst>
              <a:ext uri="{FF2B5EF4-FFF2-40B4-BE49-F238E27FC236}">
                <a16:creationId xmlns:a16="http://schemas.microsoft.com/office/drawing/2014/main" id="{E69F2303-6FFE-6BAD-6D85-4A65139520AB}"/>
              </a:ext>
            </a:extLst>
          </p:cNvPr>
          <p:cNvSpPr/>
          <p:nvPr/>
        </p:nvSpPr>
        <p:spPr>
          <a:xfrm rot="5400000">
            <a:off x="12088470" y="5326124"/>
            <a:ext cx="1531856" cy="199203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화살표: 위로 굽음 52">
            <a:extLst>
              <a:ext uri="{FF2B5EF4-FFF2-40B4-BE49-F238E27FC236}">
                <a16:creationId xmlns:a16="http://schemas.microsoft.com/office/drawing/2014/main" id="{5D09E06E-BFEB-7AEF-8732-ACD6B0A5511E}"/>
              </a:ext>
            </a:extLst>
          </p:cNvPr>
          <p:cNvSpPr/>
          <p:nvPr/>
        </p:nvSpPr>
        <p:spPr>
          <a:xfrm rot="10800000" flipH="1">
            <a:off x="14362892" y="3525081"/>
            <a:ext cx="2629708" cy="2590374"/>
          </a:xfrm>
          <a:prstGeom prst="bentUpArrow">
            <a:avLst>
              <a:gd name="adj1" fmla="val 6262"/>
              <a:gd name="adj2" fmla="val 9522"/>
              <a:gd name="adj3" fmla="val 18135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36B1C30C-AC02-014D-114E-94E0D0FD6B6A}"/>
              </a:ext>
            </a:extLst>
          </p:cNvPr>
          <p:cNvSpPr/>
          <p:nvPr/>
        </p:nvSpPr>
        <p:spPr>
          <a:xfrm>
            <a:off x="10496954" y="6229754"/>
            <a:ext cx="3161492" cy="15318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FAIL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4BC7942-0125-6DDA-5064-A2C6DAF619CB}"/>
              </a:ext>
            </a:extLst>
          </p:cNvPr>
          <p:cNvSpPr/>
          <p:nvPr/>
        </p:nvSpPr>
        <p:spPr>
          <a:xfrm>
            <a:off x="14706600" y="6229754"/>
            <a:ext cx="3161492" cy="15318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CLEAR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56" name="화살표: 오른쪽 55">
            <a:extLst>
              <a:ext uri="{FF2B5EF4-FFF2-40B4-BE49-F238E27FC236}">
                <a16:creationId xmlns:a16="http://schemas.microsoft.com/office/drawing/2014/main" id="{C41565C5-1D70-6A04-8E1E-7F5F384734BB}"/>
              </a:ext>
            </a:extLst>
          </p:cNvPr>
          <p:cNvSpPr/>
          <p:nvPr/>
        </p:nvSpPr>
        <p:spPr>
          <a:xfrm rot="5400000">
            <a:off x="12700955" y="8205156"/>
            <a:ext cx="1039490" cy="2286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화살표: 오른쪽 56">
            <a:extLst>
              <a:ext uri="{FF2B5EF4-FFF2-40B4-BE49-F238E27FC236}">
                <a16:creationId xmlns:a16="http://schemas.microsoft.com/office/drawing/2014/main" id="{1464C3FC-AE60-542B-102E-63CF20817E5F}"/>
              </a:ext>
            </a:extLst>
          </p:cNvPr>
          <p:cNvSpPr/>
          <p:nvPr/>
        </p:nvSpPr>
        <p:spPr>
          <a:xfrm rot="5400000">
            <a:off x="14453555" y="8167057"/>
            <a:ext cx="1039490" cy="2286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AF8ABA16-DF56-3B1D-5AA6-F56F7CA45186}"/>
              </a:ext>
            </a:extLst>
          </p:cNvPr>
          <p:cNvSpPr/>
          <p:nvPr/>
        </p:nvSpPr>
        <p:spPr>
          <a:xfrm>
            <a:off x="12344400" y="8799084"/>
            <a:ext cx="3161492" cy="153185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RESULT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747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3606800" y="3848100"/>
            <a:ext cx="11087100" cy="2400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7000" b="0" i="0" u="none" strike="noStrike" spc="-500">
                <a:solidFill>
                  <a:srgbClr val="6A7E74"/>
                </a:solidFill>
                <a:ea typeface="Pretendard Medium"/>
              </a:rPr>
              <a:t>발표를</a:t>
            </a:r>
            <a:r>
              <a:rPr lang="en-US" sz="7000" b="0" i="0" u="none" strike="noStrike" spc="-500">
                <a:solidFill>
                  <a:srgbClr val="6A7E74"/>
                </a:solidFill>
                <a:latin typeface="Pretendard Medium"/>
              </a:rPr>
              <a:t> </a:t>
            </a:r>
            <a:r>
              <a:rPr lang="ko-KR" sz="7000" b="0" i="0" u="none" strike="noStrike" spc="-500">
                <a:solidFill>
                  <a:srgbClr val="6A7E74"/>
                </a:solidFill>
                <a:ea typeface="Pretendard Medium"/>
              </a:rPr>
              <a:t>들어주셔서</a:t>
            </a:r>
          </a:p>
          <a:p>
            <a:pPr lvl="0" algn="ctr">
              <a:lnSpc>
                <a:spcPct val="107899"/>
              </a:lnSpc>
            </a:pPr>
            <a:r>
              <a:rPr lang="ko-KR" sz="7000" b="0" i="0" u="none" strike="noStrike" spc="-500">
                <a:solidFill>
                  <a:srgbClr val="6A7E74"/>
                </a:solidFill>
                <a:ea typeface="Pretendard Medium"/>
              </a:rPr>
              <a:t>감사합니다</a:t>
            </a:r>
            <a:r>
              <a:rPr lang="en-US" sz="7000" b="0" i="0" u="none" strike="noStrike" spc="-500">
                <a:solidFill>
                  <a:srgbClr val="6A7E74"/>
                </a:solidFill>
                <a:latin typeface="Pretendard Medium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298700"/>
            <a:ext cx="88900" cy="673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667000" y="2133600"/>
            <a:ext cx="4521200" cy="1066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 spc="-200">
                <a:solidFill>
                  <a:srgbClr val="466456"/>
                </a:solidFill>
                <a:ea typeface="Pretendard Bold"/>
              </a:rPr>
              <a:t>목차</a:t>
            </a:r>
          </a:p>
        </p:txBody>
      </p:sp>
      <p:graphicFrame>
        <p:nvGraphicFramePr>
          <p:cNvPr id="5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067405"/>
              </p:ext>
            </p:extLst>
          </p:nvPr>
        </p:nvGraphicFramePr>
        <p:xfrm>
          <a:off x="8305800" y="4000500"/>
          <a:ext cx="9004300" cy="2692400"/>
        </p:xfrm>
        <a:graphic>
          <a:graphicData uri="http://schemas.openxmlformats.org/drawingml/2006/table">
            <a:tbl>
              <a:tblPr/>
              <a:tblGrid>
                <a:gridCol w="182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75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1.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구현할</a:t>
                      </a:r>
                      <a:r>
                        <a:rPr lang="en-US" sz="3200" b="0" i="0" u="none" strike="noStrike" dirty="0">
                          <a:solidFill>
                            <a:srgbClr val="222222"/>
                          </a:solidFill>
                          <a:latin typeface="Pretendard Medium"/>
                        </a:rPr>
                        <a:t> </a:t>
                      </a:r>
                      <a:r>
                        <a:rPr lang="ko-KR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기능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6200"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6A7E74"/>
                          </a:solidFill>
                          <a:latin typeface="Pretendard ExtraBold"/>
                        </a:rPr>
                        <a:t>Chapter 2. 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91714"/>
                        </a:lnSpc>
                        <a:defRPr/>
                      </a:pPr>
                      <a:r>
                        <a:rPr lang="ko-KR" altLang="en-US" sz="3200" b="0" i="0" u="none" strike="noStrike" dirty="0">
                          <a:solidFill>
                            <a:srgbClr val="222222"/>
                          </a:solidFill>
                          <a:ea typeface="Pretendard Medium"/>
                        </a:rPr>
                        <a:t>하드웨어 구현</a:t>
                      </a:r>
                      <a:endParaRPr lang="en-US" sz="1100" dirty="0"/>
                    </a:p>
                  </a:txBody>
                  <a:tcPr marL="19050" marR="19050" marT="19050" marB="19050" anchor="ctr">
                    <a:lnL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 cmpd="sng" algn="ctr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49" cap="flat" cmpd="sng" algn="ctr">
                      <a:solidFill>
                        <a:srgbClr val="BAC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</a:t>
            </a:r>
            <a:r>
              <a:rPr lang="en-US" sz="2000" spc="-100" dirty="0">
                <a:solidFill>
                  <a:srgbClr val="BACCC3"/>
                </a:solidFill>
                <a:latin typeface="Josefin Sans SemiBold"/>
              </a:rPr>
              <a:t>1</a:t>
            </a:r>
            <a:endParaRPr lang="en-US" sz="2000" b="0" i="0" u="none" strike="noStrike" spc="-100" dirty="0">
              <a:solidFill>
                <a:srgbClr val="BACCC3"/>
              </a:solidFill>
              <a:latin typeface="Josefin Sans Semi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b="0" i="0" u="none" strike="noStrike" spc="-100" dirty="0">
                <a:solidFill>
                  <a:srgbClr val="6A7E74"/>
                </a:solidFill>
                <a:ea typeface="Pretendard SemiBold"/>
              </a:rPr>
              <a:t>구현할 기능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2D9D9BE-6E6F-4FBD-CE15-1C882EB7F604}"/>
              </a:ext>
            </a:extLst>
          </p:cNvPr>
          <p:cNvSpPr txBox="1"/>
          <p:nvPr/>
        </p:nvSpPr>
        <p:spPr>
          <a:xfrm>
            <a:off x="5181600" y="4305300"/>
            <a:ext cx="67818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 err="1"/>
              <a:t>DotMatrix</a:t>
            </a:r>
            <a:r>
              <a:rPr lang="ko-KR" altLang="en-US" sz="4400" b="1" dirty="0"/>
              <a:t>를 활용한</a:t>
            </a:r>
            <a:endParaRPr lang="en-US" altLang="ko-KR" sz="4400" b="1" dirty="0"/>
          </a:p>
          <a:p>
            <a:pPr algn="ctr"/>
            <a:r>
              <a:rPr lang="ko-KR" altLang="en-US" sz="4400" b="1" dirty="0"/>
              <a:t>리듬게임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구현할 기능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56" name="그룹 155">
            <a:extLst>
              <a:ext uri="{FF2B5EF4-FFF2-40B4-BE49-F238E27FC236}">
                <a16:creationId xmlns:a16="http://schemas.microsoft.com/office/drawing/2014/main" id="{B09345B7-B058-D85C-92A2-38AAD808FB6F}"/>
              </a:ext>
            </a:extLst>
          </p:cNvPr>
          <p:cNvGrpSpPr/>
          <p:nvPr/>
        </p:nvGrpSpPr>
        <p:grpSpPr>
          <a:xfrm>
            <a:off x="3326597" y="2653940"/>
            <a:ext cx="4331213" cy="4394560"/>
            <a:chOff x="1598596" y="2845987"/>
            <a:chExt cx="5489608" cy="5428247"/>
          </a:xfrm>
        </p:grpSpPr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FD99A9AA-6208-58F4-1930-F6C20731F2AD}"/>
                </a:ext>
              </a:extLst>
            </p:cNvPr>
            <p:cNvSpPr/>
            <p:nvPr/>
          </p:nvSpPr>
          <p:spPr>
            <a:xfrm>
              <a:off x="1600200" y="28459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E9446CC-A40A-83FD-0BD3-E1A57F7E26A5}"/>
                </a:ext>
              </a:extLst>
            </p:cNvPr>
            <p:cNvSpPr/>
            <p:nvPr/>
          </p:nvSpPr>
          <p:spPr>
            <a:xfrm>
              <a:off x="2286000" y="28659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CF7B31-6F2D-0EF7-3792-678908682B3E}"/>
                </a:ext>
              </a:extLst>
            </p:cNvPr>
            <p:cNvSpPr/>
            <p:nvPr/>
          </p:nvSpPr>
          <p:spPr>
            <a:xfrm>
              <a:off x="2971800" y="28659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21150FD5-E71B-3006-C45F-D67ABB47D4BD}"/>
                </a:ext>
              </a:extLst>
            </p:cNvPr>
            <p:cNvSpPr/>
            <p:nvPr/>
          </p:nvSpPr>
          <p:spPr>
            <a:xfrm>
              <a:off x="3657600" y="28659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E3E4744-2885-409B-30A3-FFBD3CC34ECF}"/>
                </a:ext>
              </a:extLst>
            </p:cNvPr>
            <p:cNvSpPr/>
            <p:nvPr/>
          </p:nvSpPr>
          <p:spPr>
            <a:xfrm>
              <a:off x="3657600" y="35444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AA7F8F61-D683-BBC5-FADA-C90E430C18D5}"/>
                </a:ext>
              </a:extLst>
            </p:cNvPr>
            <p:cNvSpPr/>
            <p:nvPr/>
          </p:nvSpPr>
          <p:spPr>
            <a:xfrm>
              <a:off x="2286000" y="3544487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6869238-D2D3-292C-A1BF-2DF95C8BF539}"/>
                </a:ext>
              </a:extLst>
            </p:cNvPr>
            <p:cNvSpPr/>
            <p:nvPr/>
          </p:nvSpPr>
          <p:spPr>
            <a:xfrm>
              <a:off x="2971800" y="35387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94002621-3FE0-9EB0-6035-C0FE23AEE295}"/>
                </a:ext>
              </a:extLst>
            </p:cNvPr>
            <p:cNvSpPr/>
            <p:nvPr/>
          </p:nvSpPr>
          <p:spPr>
            <a:xfrm>
              <a:off x="1600200" y="3521193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5D512DF1-8C87-7196-9DF9-C3A1D99CBC87}"/>
                </a:ext>
              </a:extLst>
            </p:cNvPr>
            <p:cNvSpPr/>
            <p:nvPr/>
          </p:nvSpPr>
          <p:spPr>
            <a:xfrm>
              <a:off x="1600200" y="419837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E2A373D9-1143-1F8B-68D0-78EE1BB8179B}"/>
                </a:ext>
              </a:extLst>
            </p:cNvPr>
            <p:cNvSpPr/>
            <p:nvPr/>
          </p:nvSpPr>
          <p:spPr>
            <a:xfrm>
              <a:off x="2286000" y="421833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1E073E98-3036-2285-69B0-E4C2FC419827}"/>
                </a:ext>
              </a:extLst>
            </p:cNvPr>
            <p:cNvSpPr/>
            <p:nvPr/>
          </p:nvSpPr>
          <p:spPr>
            <a:xfrm>
              <a:off x="2971800" y="421833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F87F5C99-D3E5-7B28-D39A-5A58802017FE}"/>
                </a:ext>
              </a:extLst>
            </p:cNvPr>
            <p:cNvSpPr/>
            <p:nvPr/>
          </p:nvSpPr>
          <p:spPr>
            <a:xfrm>
              <a:off x="3657600" y="421833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A6C9FA0-03BA-6374-933A-57CF327598B1}"/>
                </a:ext>
              </a:extLst>
            </p:cNvPr>
            <p:cNvSpPr/>
            <p:nvPr/>
          </p:nvSpPr>
          <p:spPr>
            <a:xfrm>
              <a:off x="3657600" y="4896873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5BC0FB3E-319B-5AA8-30E7-7020CDA87EDB}"/>
                </a:ext>
              </a:extLst>
            </p:cNvPr>
            <p:cNvSpPr/>
            <p:nvPr/>
          </p:nvSpPr>
          <p:spPr>
            <a:xfrm>
              <a:off x="2286000" y="489687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A5D71991-FB5D-EBA4-D102-168FB2DD9EAD}"/>
                </a:ext>
              </a:extLst>
            </p:cNvPr>
            <p:cNvSpPr/>
            <p:nvPr/>
          </p:nvSpPr>
          <p:spPr>
            <a:xfrm>
              <a:off x="2971800" y="4891129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023838FB-E796-6E3A-AE8C-310F23018710}"/>
                </a:ext>
              </a:extLst>
            </p:cNvPr>
            <p:cNvSpPr/>
            <p:nvPr/>
          </p:nvSpPr>
          <p:spPr>
            <a:xfrm>
              <a:off x="1600200" y="487357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010F076C-4052-54DC-D14F-1BC37E805C9F}"/>
                </a:ext>
              </a:extLst>
            </p:cNvPr>
            <p:cNvSpPr/>
            <p:nvPr/>
          </p:nvSpPr>
          <p:spPr>
            <a:xfrm>
              <a:off x="1598596" y="55507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93966557-7A11-5D80-03A3-9EB95ABD00C3}"/>
                </a:ext>
              </a:extLst>
            </p:cNvPr>
            <p:cNvSpPr/>
            <p:nvPr/>
          </p:nvSpPr>
          <p:spPr>
            <a:xfrm>
              <a:off x="2284396" y="55707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A6453874-4850-7515-11E0-141CB8A4F93E}"/>
                </a:ext>
              </a:extLst>
            </p:cNvPr>
            <p:cNvSpPr/>
            <p:nvPr/>
          </p:nvSpPr>
          <p:spPr>
            <a:xfrm>
              <a:off x="2970196" y="55707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9F7139B-9F5C-B7DC-CD1E-72A8E14CFB72}"/>
                </a:ext>
              </a:extLst>
            </p:cNvPr>
            <p:cNvSpPr/>
            <p:nvPr/>
          </p:nvSpPr>
          <p:spPr>
            <a:xfrm>
              <a:off x="3655996" y="55707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1D8D9DC-3779-B744-F7C0-32AEC5C46618}"/>
                </a:ext>
              </a:extLst>
            </p:cNvPr>
            <p:cNvSpPr/>
            <p:nvPr/>
          </p:nvSpPr>
          <p:spPr>
            <a:xfrm>
              <a:off x="3655996" y="62492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7CCF8B76-F343-D165-77CC-0B311422DBCF}"/>
                </a:ext>
              </a:extLst>
            </p:cNvPr>
            <p:cNvSpPr/>
            <p:nvPr/>
          </p:nvSpPr>
          <p:spPr>
            <a:xfrm>
              <a:off x="2284396" y="62492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0CBED4B-2614-4ED8-D9FB-BAA4ADC789C9}"/>
                </a:ext>
              </a:extLst>
            </p:cNvPr>
            <p:cNvSpPr/>
            <p:nvPr/>
          </p:nvSpPr>
          <p:spPr>
            <a:xfrm>
              <a:off x="2970196" y="62435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333523DF-C0EE-7AD8-D0BA-5AF9F575643D}"/>
                </a:ext>
              </a:extLst>
            </p:cNvPr>
            <p:cNvSpPr/>
            <p:nvPr/>
          </p:nvSpPr>
          <p:spPr>
            <a:xfrm>
              <a:off x="1598596" y="622599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6C44DD9-9327-4B4D-1F17-753FE0D97B11}"/>
                </a:ext>
              </a:extLst>
            </p:cNvPr>
            <p:cNvSpPr/>
            <p:nvPr/>
          </p:nvSpPr>
          <p:spPr>
            <a:xfrm>
              <a:off x="4345004" y="286252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4C5495C-8A10-D344-0A1E-8DAA7E83628B}"/>
                </a:ext>
              </a:extLst>
            </p:cNvPr>
            <p:cNvSpPr/>
            <p:nvPr/>
          </p:nvSpPr>
          <p:spPr>
            <a:xfrm>
              <a:off x="5030804" y="288248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D25D5C3E-0BA4-B088-B78D-957682E91426}"/>
                </a:ext>
              </a:extLst>
            </p:cNvPr>
            <p:cNvSpPr/>
            <p:nvPr/>
          </p:nvSpPr>
          <p:spPr>
            <a:xfrm>
              <a:off x="5716604" y="2882485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E49E7369-0DD6-5122-BE1C-C0C05F09348C}"/>
                </a:ext>
              </a:extLst>
            </p:cNvPr>
            <p:cNvSpPr/>
            <p:nvPr/>
          </p:nvSpPr>
          <p:spPr>
            <a:xfrm>
              <a:off x="6402404" y="2882485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5A1029DB-F08F-5E0A-C083-0F0843B61AE0}"/>
                </a:ext>
              </a:extLst>
            </p:cNvPr>
            <p:cNvSpPr/>
            <p:nvPr/>
          </p:nvSpPr>
          <p:spPr>
            <a:xfrm>
              <a:off x="6402404" y="356102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C2184750-B352-E2B2-1DF4-26A57691046D}"/>
                </a:ext>
              </a:extLst>
            </p:cNvPr>
            <p:cNvSpPr/>
            <p:nvPr/>
          </p:nvSpPr>
          <p:spPr>
            <a:xfrm>
              <a:off x="5030804" y="356102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213DD6A7-B71F-C7D5-1098-24CD7224712A}"/>
                </a:ext>
              </a:extLst>
            </p:cNvPr>
            <p:cNvSpPr/>
            <p:nvPr/>
          </p:nvSpPr>
          <p:spPr>
            <a:xfrm>
              <a:off x="5716604" y="355528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DB0AEC3D-381B-A72C-66A6-7B39A6B7C654}"/>
                </a:ext>
              </a:extLst>
            </p:cNvPr>
            <p:cNvSpPr/>
            <p:nvPr/>
          </p:nvSpPr>
          <p:spPr>
            <a:xfrm>
              <a:off x="4345004" y="353773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A239057-AD73-5DF6-E218-BEBBAD542422}"/>
                </a:ext>
              </a:extLst>
            </p:cNvPr>
            <p:cNvSpPr/>
            <p:nvPr/>
          </p:nvSpPr>
          <p:spPr>
            <a:xfrm>
              <a:off x="4345004" y="421491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0BAB17E7-F838-5C77-D7F7-79DD45CAFB04}"/>
                </a:ext>
              </a:extLst>
            </p:cNvPr>
            <p:cNvSpPr/>
            <p:nvPr/>
          </p:nvSpPr>
          <p:spPr>
            <a:xfrm>
              <a:off x="5030804" y="423487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F842B222-C5A5-F0EB-C9F8-0E6C8CE61714}"/>
                </a:ext>
              </a:extLst>
            </p:cNvPr>
            <p:cNvSpPr/>
            <p:nvPr/>
          </p:nvSpPr>
          <p:spPr>
            <a:xfrm>
              <a:off x="5716604" y="423487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1E9AB5C9-17A0-8591-D0E6-3D1A4BD2D4A7}"/>
                </a:ext>
              </a:extLst>
            </p:cNvPr>
            <p:cNvSpPr/>
            <p:nvPr/>
          </p:nvSpPr>
          <p:spPr>
            <a:xfrm>
              <a:off x="6402404" y="423487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D3BE9A2C-DFAE-41EB-E8C9-F32B04EDA072}"/>
                </a:ext>
              </a:extLst>
            </p:cNvPr>
            <p:cNvSpPr/>
            <p:nvPr/>
          </p:nvSpPr>
          <p:spPr>
            <a:xfrm>
              <a:off x="6402404" y="491341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68377242-84FE-617C-B6EC-E7B6F0C6C074}"/>
                </a:ext>
              </a:extLst>
            </p:cNvPr>
            <p:cNvSpPr/>
            <p:nvPr/>
          </p:nvSpPr>
          <p:spPr>
            <a:xfrm>
              <a:off x="5030804" y="491341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39AA8931-6268-5F27-7E5D-B44927CE535E}"/>
                </a:ext>
              </a:extLst>
            </p:cNvPr>
            <p:cNvSpPr/>
            <p:nvPr/>
          </p:nvSpPr>
          <p:spPr>
            <a:xfrm>
              <a:off x="5716604" y="490767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180B9C79-9600-D8E5-3F48-251A0136ED0B}"/>
                </a:ext>
              </a:extLst>
            </p:cNvPr>
            <p:cNvSpPr/>
            <p:nvPr/>
          </p:nvSpPr>
          <p:spPr>
            <a:xfrm>
              <a:off x="4345004" y="489012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D7D9E07A-F0E8-3D96-F630-66A02B869D2A}"/>
                </a:ext>
              </a:extLst>
            </p:cNvPr>
            <p:cNvSpPr/>
            <p:nvPr/>
          </p:nvSpPr>
          <p:spPr>
            <a:xfrm>
              <a:off x="4343400" y="556733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5718945A-B55A-95FC-133E-BC2360DE914F}"/>
                </a:ext>
              </a:extLst>
            </p:cNvPr>
            <p:cNvSpPr/>
            <p:nvPr/>
          </p:nvSpPr>
          <p:spPr>
            <a:xfrm>
              <a:off x="5029200" y="558728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타원 69">
              <a:extLst>
                <a:ext uri="{FF2B5EF4-FFF2-40B4-BE49-F238E27FC236}">
                  <a16:creationId xmlns:a16="http://schemas.microsoft.com/office/drawing/2014/main" id="{E46137CE-88C2-7C80-3E74-5D8CF2C3BE14}"/>
                </a:ext>
              </a:extLst>
            </p:cNvPr>
            <p:cNvSpPr/>
            <p:nvPr/>
          </p:nvSpPr>
          <p:spPr>
            <a:xfrm>
              <a:off x="5715000" y="558728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64A2BEE8-5228-A733-16DF-94A435624D02}"/>
                </a:ext>
              </a:extLst>
            </p:cNvPr>
            <p:cNvSpPr/>
            <p:nvPr/>
          </p:nvSpPr>
          <p:spPr>
            <a:xfrm>
              <a:off x="6400800" y="5587288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2" name="타원 71">
              <a:extLst>
                <a:ext uri="{FF2B5EF4-FFF2-40B4-BE49-F238E27FC236}">
                  <a16:creationId xmlns:a16="http://schemas.microsoft.com/office/drawing/2014/main" id="{B14CFA66-1D24-7FE6-A219-3025368757EF}"/>
                </a:ext>
              </a:extLst>
            </p:cNvPr>
            <p:cNvSpPr/>
            <p:nvPr/>
          </p:nvSpPr>
          <p:spPr>
            <a:xfrm>
              <a:off x="6400800" y="626583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>
              <a:extLst>
                <a:ext uri="{FF2B5EF4-FFF2-40B4-BE49-F238E27FC236}">
                  <a16:creationId xmlns:a16="http://schemas.microsoft.com/office/drawing/2014/main" id="{709DF1B0-ECDC-9521-C63D-6120F24A4B61}"/>
                </a:ext>
              </a:extLst>
            </p:cNvPr>
            <p:cNvSpPr/>
            <p:nvPr/>
          </p:nvSpPr>
          <p:spPr>
            <a:xfrm>
              <a:off x="5029200" y="626583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6DBFAD70-81EB-7A00-8D7B-FA89E1F008D4}"/>
                </a:ext>
              </a:extLst>
            </p:cNvPr>
            <p:cNvSpPr/>
            <p:nvPr/>
          </p:nvSpPr>
          <p:spPr>
            <a:xfrm>
              <a:off x="5715000" y="62600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타원 74">
              <a:extLst>
                <a:ext uri="{FF2B5EF4-FFF2-40B4-BE49-F238E27FC236}">
                  <a16:creationId xmlns:a16="http://schemas.microsoft.com/office/drawing/2014/main" id="{7F2C8AFD-D3A9-E8E7-6883-8B030E916256}"/>
                </a:ext>
              </a:extLst>
            </p:cNvPr>
            <p:cNvSpPr/>
            <p:nvPr/>
          </p:nvSpPr>
          <p:spPr>
            <a:xfrm>
              <a:off x="4343400" y="624253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6" name="타원 75">
              <a:extLst>
                <a:ext uri="{FF2B5EF4-FFF2-40B4-BE49-F238E27FC236}">
                  <a16:creationId xmlns:a16="http://schemas.microsoft.com/office/drawing/2014/main" id="{D1FB422A-B0A1-3BA8-DCC9-6AAB5F8D0C47}"/>
                </a:ext>
              </a:extLst>
            </p:cNvPr>
            <p:cNvSpPr/>
            <p:nvPr/>
          </p:nvSpPr>
          <p:spPr>
            <a:xfrm>
              <a:off x="1598596" y="689879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FD7D535C-322A-C0CB-1C43-F236F7214BFC}"/>
                </a:ext>
              </a:extLst>
            </p:cNvPr>
            <p:cNvSpPr/>
            <p:nvPr/>
          </p:nvSpPr>
          <p:spPr>
            <a:xfrm>
              <a:off x="2284396" y="691875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8" name="타원 77">
              <a:extLst>
                <a:ext uri="{FF2B5EF4-FFF2-40B4-BE49-F238E27FC236}">
                  <a16:creationId xmlns:a16="http://schemas.microsoft.com/office/drawing/2014/main" id="{1A29AE25-8529-8B92-DDD0-8F4C62F160B4}"/>
                </a:ext>
              </a:extLst>
            </p:cNvPr>
            <p:cNvSpPr/>
            <p:nvPr/>
          </p:nvSpPr>
          <p:spPr>
            <a:xfrm>
              <a:off x="2970196" y="691875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9" name="타원 78">
              <a:extLst>
                <a:ext uri="{FF2B5EF4-FFF2-40B4-BE49-F238E27FC236}">
                  <a16:creationId xmlns:a16="http://schemas.microsoft.com/office/drawing/2014/main" id="{40982455-AA0C-5167-C678-B7959B1DD018}"/>
                </a:ext>
              </a:extLst>
            </p:cNvPr>
            <p:cNvSpPr/>
            <p:nvPr/>
          </p:nvSpPr>
          <p:spPr>
            <a:xfrm>
              <a:off x="3655996" y="691875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F3DD66D8-CC7D-574D-DE35-24A180EFC5FB}"/>
                </a:ext>
              </a:extLst>
            </p:cNvPr>
            <p:cNvSpPr/>
            <p:nvPr/>
          </p:nvSpPr>
          <p:spPr>
            <a:xfrm>
              <a:off x="3655996" y="759729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타원 80">
              <a:extLst>
                <a:ext uri="{FF2B5EF4-FFF2-40B4-BE49-F238E27FC236}">
                  <a16:creationId xmlns:a16="http://schemas.microsoft.com/office/drawing/2014/main" id="{FD313CB0-F65B-6600-7507-863C58DBBDEA}"/>
                </a:ext>
              </a:extLst>
            </p:cNvPr>
            <p:cNvSpPr/>
            <p:nvPr/>
          </p:nvSpPr>
          <p:spPr>
            <a:xfrm>
              <a:off x="2284396" y="759729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타원 81">
              <a:extLst>
                <a:ext uri="{FF2B5EF4-FFF2-40B4-BE49-F238E27FC236}">
                  <a16:creationId xmlns:a16="http://schemas.microsoft.com/office/drawing/2014/main" id="{117033FB-F6D0-6CC2-7850-AB4E17CDE99B}"/>
                </a:ext>
              </a:extLst>
            </p:cNvPr>
            <p:cNvSpPr/>
            <p:nvPr/>
          </p:nvSpPr>
          <p:spPr>
            <a:xfrm>
              <a:off x="2970196" y="75915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A31AA7F1-640D-BA16-7003-CA2335EAE7B1}"/>
                </a:ext>
              </a:extLst>
            </p:cNvPr>
            <p:cNvSpPr/>
            <p:nvPr/>
          </p:nvSpPr>
          <p:spPr>
            <a:xfrm>
              <a:off x="1598596" y="757399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4" name="타원 83">
              <a:extLst>
                <a:ext uri="{FF2B5EF4-FFF2-40B4-BE49-F238E27FC236}">
                  <a16:creationId xmlns:a16="http://schemas.microsoft.com/office/drawing/2014/main" id="{68DEB054-E660-981D-9C54-6430B9AF6A0D}"/>
                </a:ext>
              </a:extLst>
            </p:cNvPr>
            <p:cNvSpPr/>
            <p:nvPr/>
          </p:nvSpPr>
          <p:spPr>
            <a:xfrm>
              <a:off x="4343400" y="6915334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타원 84">
              <a:extLst>
                <a:ext uri="{FF2B5EF4-FFF2-40B4-BE49-F238E27FC236}">
                  <a16:creationId xmlns:a16="http://schemas.microsoft.com/office/drawing/2014/main" id="{3F6F626F-469D-5894-4763-4162703A7C3E}"/>
                </a:ext>
              </a:extLst>
            </p:cNvPr>
            <p:cNvSpPr/>
            <p:nvPr/>
          </p:nvSpPr>
          <p:spPr>
            <a:xfrm>
              <a:off x="5029200" y="6935291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타원 85">
              <a:extLst>
                <a:ext uri="{FF2B5EF4-FFF2-40B4-BE49-F238E27FC236}">
                  <a16:creationId xmlns:a16="http://schemas.microsoft.com/office/drawing/2014/main" id="{E0AA5D73-2883-02E8-ACCD-3A27D3066692}"/>
                </a:ext>
              </a:extLst>
            </p:cNvPr>
            <p:cNvSpPr/>
            <p:nvPr/>
          </p:nvSpPr>
          <p:spPr>
            <a:xfrm>
              <a:off x="5715000" y="693529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타원 86">
              <a:extLst>
                <a:ext uri="{FF2B5EF4-FFF2-40B4-BE49-F238E27FC236}">
                  <a16:creationId xmlns:a16="http://schemas.microsoft.com/office/drawing/2014/main" id="{E1B58858-F07B-1CAF-F479-83F5B92FCDE8}"/>
                </a:ext>
              </a:extLst>
            </p:cNvPr>
            <p:cNvSpPr/>
            <p:nvPr/>
          </p:nvSpPr>
          <p:spPr>
            <a:xfrm>
              <a:off x="6400800" y="693529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8" name="타원 87">
              <a:extLst>
                <a:ext uri="{FF2B5EF4-FFF2-40B4-BE49-F238E27FC236}">
                  <a16:creationId xmlns:a16="http://schemas.microsoft.com/office/drawing/2014/main" id="{00A1AA62-4E4F-9A02-747F-8572EBD410DA}"/>
                </a:ext>
              </a:extLst>
            </p:cNvPr>
            <p:cNvSpPr/>
            <p:nvPr/>
          </p:nvSpPr>
          <p:spPr>
            <a:xfrm>
              <a:off x="6400800" y="761383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5BFBF4F8-93EE-318F-5D60-B3B0E926208A}"/>
                </a:ext>
              </a:extLst>
            </p:cNvPr>
            <p:cNvSpPr/>
            <p:nvPr/>
          </p:nvSpPr>
          <p:spPr>
            <a:xfrm>
              <a:off x="5029200" y="761383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타원 89">
              <a:extLst>
                <a:ext uri="{FF2B5EF4-FFF2-40B4-BE49-F238E27FC236}">
                  <a16:creationId xmlns:a16="http://schemas.microsoft.com/office/drawing/2014/main" id="{2357A088-B1FD-29C0-0EF3-1D4EDEFC0578}"/>
                </a:ext>
              </a:extLst>
            </p:cNvPr>
            <p:cNvSpPr/>
            <p:nvPr/>
          </p:nvSpPr>
          <p:spPr>
            <a:xfrm>
              <a:off x="5715000" y="76080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타원 90">
              <a:extLst>
                <a:ext uri="{FF2B5EF4-FFF2-40B4-BE49-F238E27FC236}">
                  <a16:creationId xmlns:a16="http://schemas.microsoft.com/office/drawing/2014/main" id="{712079D9-4A95-ACC2-A03C-FA5F14F4BBB7}"/>
                </a:ext>
              </a:extLst>
            </p:cNvPr>
            <p:cNvSpPr/>
            <p:nvPr/>
          </p:nvSpPr>
          <p:spPr>
            <a:xfrm>
              <a:off x="4343400" y="759054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57" name="그룹 156">
            <a:extLst>
              <a:ext uri="{FF2B5EF4-FFF2-40B4-BE49-F238E27FC236}">
                <a16:creationId xmlns:a16="http://schemas.microsoft.com/office/drawing/2014/main" id="{8832FBFE-77F4-089F-2BBF-27E3D3FFCAB9}"/>
              </a:ext>
            </a:extLst>
          </p:cNvPr>
          <p:cNvGrpSpPr/>
          <p:nvPr/>
        </p:nvGrpSpPr>
        <p:grpSpPr>
          <a:xfrm>
            <a:off x="10668000" y="2586150"/>
            <a:ext cx="4532898" cy="4457700"/>
            <a:chOff x="10132996" y="2840243"/>
            <a:chExt cx="5489608" cy="5428247"/>
          </a:xfrm>
        </p:grpSpPr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D251E16C-FAB7-D433-C70A-560D8E58DC47}"/>
                </a:ext>
              </a:extLst>
            </p:cNvPr>
            <p:cNvSpPr/>
            <p:nvPr/>
          </p:nvSpPr>
          <p:spPr>
            <a:xfrm>
              <a:off x="10134600" y="28402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타원 92">
              <a:extLst>
                <a:ext uri="{FF2B5EF4-FFF2-40B4-BE49-F238E27FC236}">
                  <a16:creationId xmlns:a16="http://schemas.microsoft.com/office/drawing/2014/main" id="{2C28FC0E-0C18-263B-3EAC-A92E908B5BD3}"/>
                </a:ext>
              </a:extLst>
            </p:cNvPr>
            <p:cNvSpPr/>
            <p:nvPr/>
          </p:nvSpPr>
          <p:spPr>
            <a:xfrm>
              <a:off x="10820400" y="286020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4" name="타원 93">
              <a:extLst>
                <a:ext uri="{FF2B5EF4-FFF2-40B4-BE49-F238E27FC236}">
                  <a16:creationId xmlns:a16="http://schemas.microsoft.com/office/drawing/2014/main" id="{CE04B77A-FEC7-1ECB-284B-5001BD146018}"/>
                </a:ext>
              </a:extLst>
            </p:cNvPr>
            <p:cNvSpPr/>
            <p:nvPr/>
          </p:nvSpPr>
          <p:spPr>
            <a:xfrm>
              <a:off x="11506200" y="286020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3E876953-5560-2A1E-FC25-22AA708933B0}"/>
                </a:ext>
              </a:extLst>
            </p:cNvPr>
            <p:cNvSpPr/>
            <p:nvPr/>
          </p:nvSpPr>
          <p:spPr>
            <a:xfrm>
              <a:off x="12192000" y="286020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6" name="타원 95">
              <a:extLst>
                <a:ext uri="{FF2B5EF4-FFF2-40B4-BE49-F238E27FC236}">
                  <a16:creationId xmlns:a16="http://schemas.microsoft.com/office/drawing/2014/main" id="{25F23BD9-6BF6-406F-DAE0-4FFBA499309C}"/>
                </a:ext>
              </a:extLst>
            </p:cNvPr>
            <p:cNvSpPr/>
            <p:nvPr/>
          </p:nvSpPr>
          <p:spPr>
            <a:xfrm>
              <a:off x="12192000" y="35387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타원 96">
              <a:extLst>
                <a:ext uri="{FF2B5EF4-FFF2-40B4-BE49-F238E27FC236}">
                  <a16:creationId xmlns:a16="http://schemas.microsoft.com/office/drawing/2014/main" id="{986C00F9-192E-7FF1-FB22-266EA6C8645B}"/>
                </a:ext>
              </a:extLst>
            </p:cNvPr>
            <p:cNvSpPr/>
            <p:nvPr/>
          </p:nvSpPr>
          <p:spPr>
            <a:xfrm>
              <a:off x="10820400" y="35387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9A78D9C6-564E-B1C9-E4F0-602F4906D9DF}"/>
                </a:ext>
              </a:extLst>
            </p:cNvPr>
            <p:cNvSpPr/>
            <p:nvPr/>
          </p:nvSpPr>
          <p:spPr>
            <a:xfrm>
              <a:off x="11506200" y="353299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타원 98">
              <a:extLst>
                <a:ext uri="{FF2B5EF4-FFF2-40B4-BE49-F238E27FC236}">
                  <a16:creationId xmlns:a16="http://schemas.microsoft.com/office/drawing/2014/main" id="{1398522C-F572-656A-7718-182C3E441B08}"/>
                </a:ext>
              </a:extLst>
            </p:cNvPr>
            <p:cNvSpPr/>
            <p:nvPr/>
          </p:nvSpPr>
          <p:spPr>
            <a:xfrm>
              <a:off x="10134600" y="35154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0" name="타원 99">
              <a:extLst>
                <a:ext uri="{FF2B5EF4-FFF2-40B4-BE49-F238E27FC236}">
                  <a16:creationId xmlns:a16="http://schemas.microsoft.com/office/drawing/2014/main" id="{E4626C27-641C-662F-3F4C-272FD772E356}"/>
                </a:ext>
              </a:extLst>
            </p:cNvPr>
            <p:cNvSpPr/>
            <p:nvPr/>
          </p:nvSpPr>
          <p:spPr>
            <a:xfrm>
              <a:off x="10134600" y="4192629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id="{E3BD836B-957C-5A39-4D63-5B1C8D34DB0E}"/>
                </a:ext>
              </a:extLst>
            </p:cNvPr>
            <p:cNvSpPr/>
            <p:nvPr/>
          </p:nvSpPr>
          <p:spPr>
            <a:xfrm>
              <a:off x="10820400" y="4212586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2" name="타원 101">
              <a:extLst>
                <a:ext uri="{FF2B5EF4-FFF2-40B4-BE49-F238E27FC236}">
                  <a16:creationId xmlns:a16="http://schemas.microsoft.com/office/drawing/2014/main" id="{B7E40FCC-7512-6C9F-3707-81A79B503C74}"/>
                </a:ext>
              </a:extLst>
            </p:cNvPr>
            <p:cNvSpPr/>
            <p:nvPr/>
          </p:nvSpPr>
          <p:spPr>
            <a:xfrm>
              <a:off x="11506200" y="421258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타원 102">
              <a:extLst>
                <a:ext uri="{FF2B5EF4-FFF2-40B4-BE49-F238E27FC236}">
                  <a16:creationId xmlns:a16="http://schemas.microsoft.com/office/drawing/2014/main" id="{837493C3-4B2C-86E1-7798-48CFDB2DAE59}"/>
                </a:ext>
              </a:extLst>
            </p:cNvPr>
            <p:cNvSpPr/>
            <p:nvPr/>
          </p:nvSpPr>
          <p:spPr>
            <a:xfrm>
              <a:off x="12192000" y="421258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71743121-7CE8-91CF-0766-48490558076F}"/>
                </a:ext>
              </a:extLst>
            </p:cNvPr>
            <p:cNvSpPr/>
            <p:nvPr/>
          </p:nvSpPr>
          <p:spPr>
            <a:xfrm>
              <a:off x="12192000" y="489112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타원 104">
              <a:extLst>
                <a:ext uri="{FF2B5EF4-FFF2-40B4-BE49-F238E27FC236}">
                  <a16:creationId xmlns:a16="http://schemas.microsoft.com/office/drawing/2014/main" id="{2FBED9A7-F26F-C00C-EBD5-7700AB34EB2E}"/>
                </a:ext>
              </a:extLst>
            </p:cNvPr>
            <p:cNvSpPr/>
            <p:nvPr/>
          </p:nvSpPr>
          <p:spPr>
            <a:xfrm>
              <a:off x="10820400" y="489112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6" name="타원 105">
              <a:extLst>
                <a:ext uri="{FF2B5EF4-FFF2-40B4-BE49-F238E27FC236}">
                  <a16:creationId xmlns:a16="http://schemas.microsoft.com/office/drawing/2014/main" id="{56A32899-EA3F-F17B-DD86-8AD8E6F67BF6}"/>
                </a:ext>
              </a:extLst>
            </p:cNvPr>
            <p:cNvSpPr/>
            <p:nvPr/>
          </p:nvSpPr>
          <p:spPr>
            <a:xfrm>
              <a:off x="11506200" y="488538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80F23513-8798-59E3-9831-1BB80B0608DF}"/>
                </a:ext>
              </a:extLst>
            </p:cNvPr>
            <p:cNvSpPr/>
            <p:nvPr/>
          </p:nvSpPr>
          <p:spPr>
            <a:xfrm>
              <a:off x="10134600" y="486783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3D30A916-51E9-288A-BB31-A78BD6DC37BB}"/>
                </a:ext>
              </a:extLst>
            </p:cNvPr>
            <p:cNvSpPr/>
            <p:nvPr/>
          </p:nvSpPr>
          <p:spPr>
            <a:xfrm>
              <a:off x="10132996" y="55450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타원 108">
              <a:extLst>
                <a:ext uri="{FF2B5EF4-FFF2-40B4-BE49-F238E27FC236}">
                  <a16:creationId xmlns:a16="http://schemas.microsoft.com/office/drawing/2014/main" id="{DA45A276-7981-AB34-9903-5BBF4FC19B01}"/>
                </a:ext>
              </a:extLst>
            </p:cNvPr>
            <p:cNvSpPr/>
            <p:nvPr/>
          </p:nvSpPr>
          <p:spPr>
            <a:xfrm>
              <a:off x="10818796" y="556500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93D7474A-2EB7-3A1B-FAB7-4C7B9BBDDF1F}"/>
                </a:ext>
              </a:extLst>
            </p:cNvPr>
            <p:cNvSpPr/>
            <p:nvPr/>
          </p:nvSpPr>
          <p:spPr>
            <a:xfrm>
              <a:off x="11504596" y="5565003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773704D5-5056-7D3C-759F-713BF802E9D7}"/>
                </a:ext>
              </a:extLst>
            </p:cNvPr>
            <p:cNvSpPr/>
            <p:nvPr/>
          </p:nvSpPr>
          <p:spPr>
            <a:xfrm>
              <a:off x="12190396" y="5565003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2" name="타원 111">
              <a:extLst>
                <a:ext uri="{FF2B5EF4-FFF2-40B4-BE49-F238E27FC236}">
                  <a16:creationId xmlns:a16="http://schemas.microsoft.com/office/drawing/2014/main" id="{61F980F2-9D05-F8DE-C5CF-C7D8B327CE6C}"/>
                </a:ext>
              </a:extLst>
            </p:cNvPr>
            <p:cNvSpPr/>
            <p:nvPr/>
          </p:nvSpPr>
          <p:spPr>
            <a:xfrm>
              <a:off x="12190396" y="62435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3" name="타원 112">
              <a:extLst>
                <a:ext uri="{FF2B5EF4-FFF2-40B4-BE49-F238E27FC236}">
                  <a16:creationId xmlns:a16="http://schemas.microsoft.com/office/drawing/2014/main" id="{3FFE3B94-0D1E-49C4-C4B6-52AC557E47FA}"/>
                </a:ext>
              </a:extLst>
            </p:cNvPr>
            <p:cNvSpPr/>
            <p:nvPr/>
          </p:nvSpPr>
          <p:spPr>
            <a:xfrm>
              <a:off x="10818796" y="62435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4" name="타원 113">
              <a:extLst>
                <a:ext uri="{FF2B5EF4-FFF2-40B4-BE49-F238E27FC236}">
                  <a16:creationId xmlns:a16="http://schemas.microsoft.com/office/drawing/2014/main" id="{12D91337-B39C-29EB-297A-F3BF4A95AB26}"/>
                </a:ext>
              </a:extLst>
            </p:cNvPr>
            <p:cNvSpPr/>
            <p:nvPr/>
          </p:nvSpPr>
          <p:spPr>
            <a:xfrm>
              <a:off x="11504596" y="6237802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5" name="타원 114">
              <a:extLst>
                <a:ext uri="{FF2B5EF4-FFF2-40B4-BE49-F238E27FC236}">
                  <a16:creationId xmlns:a16="http://schemas.microsoft.com/office/drawing/2014/main" id="{A2C3A695-FD5F-4F2C-403F-C5B1E3AE5660}"/>
                </a:ext>
              </a:extLst>
            </p:cNvPr>
            <p:cNvSpPr/>
            <p:nvPr/>
          </p:nvSpPr>
          <p:spPr>
            <a:xfrm>
              <a:off x="10132996" y="6220252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6" name="타원 115">
              <a:extLst>
                <a:ext uri="{FF2B5EF4-FFF2-40B4-BE49-F238E27FC236}">
                  <a16:creationId xmlns:a16="http://schemas.microsoft.com/office/drawing/2014/main" id="{A17F6F83-1694-CC14-7896-5D7C3542E989}"/>
                </a:ext>
              </a:extLst>
            </p:cNvPr>
            <p:cNvSpPr/>
            <p:nvPr/>
          </p:nvSpPr>
          <p:spPr>
            <a:xfrm>
              <a:off x="12879404" y="285678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7" name="타원 116">
              <a:extLst>
                <a:ext uri="{FF2B5EF4-FFF2-40B4-BE49-F238E27FC236}">
                  <a16:creationId xmlns:a16="http://schemas.microsoft.com/office/drawing/2014/main" id="{1B669AF3-99E2-7D3D-A83E-D536EAEEC804}"/>
                </a:ext>
              </a:extLst>
            </p:cNvPr>
            <p:cNvSpPr/>
            <p:nvPr/>
          </p:nvSpPr>
          <p:spPr>
            <a:xfrm>
              <a:off x="13565204" y="287674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8" name="타원 117">
              <a:extLst>
                <a:ext uri="{FF2B5EF4-FFF2-40B4-BE49-F238E27FC236}">
                  <a16:creationId xmlns:a16="http://schemas.microsoft.com/office/drawing/2014/main" id="{EFE84049-FDD0-E78C-7BB8-268E71C25BB7}"/>
                </a:ext>
              </a:extLst>
            </p:cNvPr>
            <p:cNvSpPr/>
            <p:nvPr/>
          </p:nvSpPr>
          <p:spPr>
            <a:xfrm>
              <a:off x="14251004" y="287674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9" name="타원 118">
              <a:extLst>
                <a:ext uri="{FF2B5EF4-FFF2-40B4-BE49-F238E27FC236}">
                  <a16:creationId xmlns:a16="http://schemas.microsoft.com/office/drawing/2014/main" id="{EBD053B1-3B7B-00FF-43D9-F263BC54C05E}"/>
                </a:ext>
              </a:extLst>
            </p:cNvPr>
            <p:cNvSpPr/>
            <p:nvPr/>
          </p:nvSpPr>
          <p:spPr>
            <a:xfrm>
              <a:off x="14936804" y="2876741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0" name="타원 119">
              <a:extLst>
                <a:ext uri="{FF2B5EF4-FFF2-40B4-BE49-F238E27FC236}">
                  <a16:creationId xmlns:a16="http://schemas.microsoft.com/office/drawing/2014/main" id="{8FAA3A57-855B-D6F2-93D1-16CA7FD71A1C}"/>
                </a:ext>
              </a:extLst>
            </p:cNvPr>
            <p:cNvSpPr/>
            <p:nvPr/>
          </p:nvSpPr>
          <p:spPr>
            <a:xfrm>
              <a:off x="14936804" y="3555284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1" name="타원 120">
              <a:extLst>
                <a:ext uri="{FF2B5EF4-FFF2-40B4-BE49-F238E27FC236}">
                  <a16:creationId xmlns:a16="http://schemas.microsoft.com/office/drawing/2014/main" id="{07858560-EEC5-2C2E-2474-A61F387258CA}"/>
                </a:ext>
              </a:extLst>
            </p:cNvPr>
            <p:cNvSpPr/>
            <p:nvPr/>
          </p:nvSpPr>
          <p:spPr>
            <a:xfrm>
              <a:off x="13565204" y="355528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2" name="타원 121">
              <a:extLst>
                <a:ext uri="{FF2B5EF4-FFF2-40B4-BE49-F238E27FC236}">
                  <a16:creationId xmlns:a16="http://schemas.microsoft.com/office/drawing/2014/main" id="{178F9F3E-5243-0673-2F2A-E0DEDB9B4176}"/>
                </a:ext>
              </a:extLst>
            </p:cNvPr>
            <p:cNvSpPr/>
            <p:nvPr/>
          </p:nvSpPr>
          <p:spPr>
            <a:xfrm>
              <a:off x="14251004" y="3549540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3" name="타원 122">
              <a:extLst>
                <a:ext uri="{FF2B5EF4-FFF2-40B4-BE49-F238E27FC236}">
                  <a16:creationId xmlns:a16="http://schemas.microsoft.com/office/drawing/2014/main" id="{E3715FF0-466C-57AF-510D-8CD2DE1B9803}"/>
                </a:ext>
              </a:extLst>
            </p:cNvPr>
            <p:cNvSpPr/>
            <p:nvPr/>
          </p:nvSpPr>
          <p:spPr>
            <a:xfrm>
              <a:off x="12879404" y="35319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4" name="타원 123">
              <a:extLst>
                <a:ext uri="{FF2B5EF4-FFF2-40B4-BE49-F238E27FC236}">
                  <a16:creationId xmlns:a16="http://schemas.microsoft.com/office/drawing/2014/main" id="{7A446DD0-488A-2117-FC81-5586DEC1067C}"/>
                </a:ext>
              </a:extLst>
            </p:cNvPr>
            <p:cNvSpPr/>
            <p:nvPr/>
          </p:nvSpPr>
          <p:spPr>
            <a:xfrm>
              <a:off x="12879404" y="420917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5" name="타원 124">
              <a:extLst>
                <a:ext uri="{FF2B5EF4-FFF2-40B4-BE49-F238E27FC236}">
                  <a16:creationId xmlns:a16="http://schemas.microsoft.com/office/drawing/2014/main" id="{E90F14D3-21E1-92E5-2E0B-E795243357DE}"/>
                </a:ext>
              </a:extLst>
            </p:cNvPr>
            <p:cNvSpPr/>
            <p:nvPr/>
          </p:nvSpPr>
          <p:spPr>
            <a:xfrm>
              <a:off x="13565204" y="422912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6" name="타원 125">
              <a:extLst>
                <a:ext uri="{FF2B5EF4-FFF2-40B4-BE49-F238E27FC236}">
                  <a16:creationId xmlns:a16="http://schemas.microsoft.com/office/drawing/2014/main" id="{231E991E-7C9A-E213-C531-8F69B5DCA3B0}"/>
                </a:ext>
              </a:extLst>
            </p:cNvPr>
            <p:cNvSpPr/>
            <p:nvPr/>
          </p:nvSpPr>
          <p:spPr>
            <a:xfrm>
              <a:off x="14251004" y="422912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7" name="타원 126">
              <a:extLst>
                <a:ext uri="{FF2B5EF4-FFF2-40B4-BE49-F238E27FC236}">
                  <a16:creationId xmlns:a16="http://schemas.microsoft.com/office/drawing/2014/main" id="{3840352E-DC87-448F-69AC-C822FBC9C7FE}"/>
                </a:ext>
              </a:extLst>
            </p:cNvPr>
            <p:cNvSpPr/>
            <p:nvPr/>
          </p:nvSpPr>
          <p:spPr>
            <a:xfrm>
              <a:off x="14936804" y="422912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8" name="타원 127">
              <a:extLst>
                <a:ext uri="{FF2B5EF4-FFF2-40B4-BE49-F238E27FC236}">
                  <a16:creationId xmlns:a16="http://schemas.microsoft.com/office/drawing/2014/main" id="{FF6C1A5C-0BD0-7E9C-67CC-83D6FE71CEBC}"/>
                </a:ext>
              </a:extLst>
            </p:cNvPr>
            <p:cNvSpPr/>
            <p:nvPr/>
          </p:nvSpPr>
          <p:spPr>
            <a:xfrm>
              <a:off x="14936804" y="490767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9" name="타원 128">
              <a:extLst>
                <a:ext uri="{FF2B5EF4-FFF2-40B4-BE49-F238E27FC236}">
                  <a16:creationId xmlns:a16="http://schemas.microsoft.com/office/drawing/2014/main" id="{ADE16A8B-4439-BA5E-C446-472F4DCC01A7}"/>
                </a:ext>
              </a:extLst>
            </p:cNvPr>
            <p:cNvSpPr/>
            <p:nvPr/>
          </p:nvSpPr>
          <p:spPr>
            <a:xfrm>
              <a:off x="13565204" y="490767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0" name="타원 129">
              <a:extLst>
                <a:ext uri="{FF2B5EF4-FFF2-40B4-BE49-F238E27FC236}">
                  <a16:creationId xmlns:a16="http://schemas.microsoft.com/office/drawing/2014/main" id="{EA2C0443-CDAD-AF4A-1D91-B4FC328B4896}"/>
                </a:ext>
              </a:extLst>
            </p:cNvPr>
            <p:cNvSpPr/>
            <p:nvPr/>
          </p:nvSpPr>
          <p:spPr>
            <a:xfrm>
              <a:off x="14251004" y="490192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1" name="타원 130">
              <a:extLst>
                <a:ext uri="{FF2B5EF4-FFF2-40B4-BE49-F238E27FC236}">
                  <a16:creationId xmlns:a16="http://schemas.microsoft.com/office/drawing/2014/main" id="{0292E0B1-2677-52B4-DCA9-C155D1CD230F}"/>
                </a:ext>
              </a:extLst>
            </p:cNvPr>
            <p:cNvSpPr/>
            <p:nvPr/>
          </p:nvSpPr>
          <p:spPr>
            <a:xfrm>
              <a:off x="12879404" y="488437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2" name="타원 131">
              <a:extLst>
                <a:ext uri="{FF2B5EF4-FFF2-40B4-BE49-F238E27FC236}">
                  <a16:creationId xmlns:a16="http://schemas.microsoft.com/office/drawing/2014/main" id="{0BC80000-E084-FF3F-BD40-ADE2F795D191}"/>
                </a:ext>
              </a:extLst>
            </p:cNvPr>
            <p:cNvSpPr/>
            <p:nvPr/>
          </p:nvSpPr>
          <p:spPr>
            <a:xfrm>
              <a:off x="12877800" y="55615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3" name="타원 132">
              <a:extLst>
                <a:ext uri="{FF2B5EF4-FFF2-40B4-BE49-F238E27FC236}">
                  <a16:creationId xmlns:a16="http://schemas.microsoft.com/office/drawing/2014/main" id="{E3A00BA6-AC00-BD35-61E8-4B0FEDDFAA4E}"/>
                </a:ext>
              </a:extLst>
            </p:cNvPr>
            <p:cNvSpPr/>
            <p:nvPr/>
          </p:nvSpPr>
          <p:spPr>
            <a:xfrm>
              <a:off x="13563600" y="55815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4" name="타원 133">
              <a:extLst>
                <a:ext uri="{FF2B5EF4-FFF2-40B4-BE49-F238E27FC236}">
                  <a16:creationId xmlns:a16="http://schemas.microsoft.com/office/drawing/2014/main" id="{1CC3867A-C7A0-9865-5D1E-67D82197BEDD}"/>
                </a:ext>
              </a:extLst>
            </p:cNvPr>
            <p:cNvSpPr/>
            <p:nvPr/>
          </p:nvSpPr>
          <p:spPr>
            <a:xfrm>
              <a:off x="14249400" y="55815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5" name="타원 134">
              <a:extLst>
                <a:ext uri="{FF2B5EF4-FFF2-40B4-BE49-F238E27FC236}">
                  <a16:creationId xmlns:a16="http://schemas.microsoft.com/office/drawing/2014/main" id="{C2B8E09A-A2A7-4786-A654-47C3BF57FC6B}"/>
                </a:ext>
              </a:extLst>
            </p:cNvPr>
            <p:cNvSpPr/>
            <p:nvPr/>
          </p:nvSpPr>
          <p:spPr>
            <a:xfrm>
              <a:off x="14935200" y="5581544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6" name="타원 135">
              <a:extLst>
                <a:ext uri="{FF2B5EF4-FFF2-40B4-BE49-F238E27FC236}">
                  <a16:creationId xmlns:a16="http://schemas.microsoft.com/office/drawing/2014/main" id="{F25C3A2C-5014-611B-57A9-B40F463E179F}"/>
                </a:ext>
              </a:extLst>
            </p:cNvPr>
            <p:cNvSpPr/>
            <p:nvPr/>
          </p:nvSpPr>
          <p:spPr>
            <a:xfrm>
              <a:off x="14935200" y="62600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7" name="타원 136">
              <a:extLst>
                <a:ext uri="{FF2B5EF4-FFF2-40B4-BE49-F238E27FC236}">
                  <a16:creationId xmlns:a16="http://schemas.microsoft.com/office/drawing/2014/main" id="{32FA132E-1ABE-724B-B80F-335797C0FEA2}"/>
                </a:ext>
              </a:extLst>
            </p:cNvPr>
            <p:cNvSpPr/>
            <p:nvPr/>
          </p:nvSpPr>
          <p:spPr>
            <a:xfrm>
              <a:off x="13563600" y="626008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타원 137">
              <a:extLst>
                <a:ext uri="{FF2B5EF4-FFF2-40B4-BE49-F238E27FC236}">
                  <a16:creationId xmlns:a16="http://schemas.microsoft.com/office/drawing/2014/main" id="{98BE0B2D-BFA3-D0E2-B873-285362D600DA}"/>
                </a:ext>
              </a:extLst>
            </p:cNvPr>
            <p:cNvSpPr/>
            <p:nvPr/>
          </p:nvSpPr>
          <p:spPr>
            <a:xfrm>
              <a:off x="14249400" y="625434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F3D8D127-2E38-A6DC-4DD3-6361486E8371}"/>
                </a:ext>
              </a:extLst>
            </p:cNvPr>
            <p:cNvSpPr/>
            <p:nvPr/>
          </p:nvSpPr>
          <p:spPr>
            <a:xfrm>
              <a:off x="12877800" y="6236793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타원 139">
              <a:extLst>
                <a:ext uri="{FF2B5EF4-FFF2-40B4-BE49-F238E27FC236}">
                  <a16:creationId xmlns:a16="http://schemas.microsoft.com/office/drawing/2014/main" id="{DFCF75A6-0B36-FB0B-D16A-C86988E73431}"/>
                </a:ext>
              </a:extLst>
            </p:cNvPr>
            <p:cNvSpPr/>
            <p:nvPr/>
          </p:nvSpPr>
          <p:spPr>
            <a:xfrm>
              <a:off x="10132996" y="68930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1" name="타원 140">
              <a:extLst>
                <a:ext uri="{FF2B5EF4-FFF2-40B4-BE49-F238E27FC236}">
                  <a16:creationId xmlns:a16="http://schemas.microsoft.com/office/drawing/2014/main" id="{E5B255F8-23FF-4FA6-B602-AFE516289436}"/>
                </a:ext>
              </a:extLst>
            </p:cNvPr>
            <p:cNvSpPr/>
            <p:nvPr/>
          </p:nvSpPr>
          <p:spPr>
            <a:xfrm>
              <a:off x="10818796" y="691300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2" name="타원 141">
              <a:extLst>
                <a:ext uri="{FF2B5EF4-FFF2-40B4-BE49-F238E27FC236}">
                  <a16:creationId xmlns:a16="http://schemas.microsoft.com/office/drawing/2014/main" id="{F7DF2F77-F8BD-5494-FF2E-256AEEDCD4CD}"/>
                </a:ext>
              </a:extLst>
            </p:cNvPr>
            <p:cNvSpPr/>
            <p:nvPr/>
          </p:nvSpPr>
          <p:spPr>
            <a:xfrm>
              <a:off x="11504596" y="691300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3" name="타원 142">
              <a:extLst>
                <a:ext uri="{FF2B5EF4-FFF2-40B4-BE49-F238E27FC236}">
                  <a16:creationId xmlns:a16="http://schemas.microsoft.com/office/drawing/2014/main" id="{2A226CBD-2BDB-892C-18EB-C99827404BF3}"/>
                </a:ext>
              </a:extLst>
            </p:cNvPr>
            <p:cNvSpPr/>
            <p:nvPr/>
          </p:nvSpPr>
          <p:spPr>
            <a:xfrm>
              <a:off x="12190396" y="691300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4" name="타원 143">
              <a:extLst>
                <a:ext uri="{FF2B5EF4-FFF2-40B4-BE49-F238E27FC236}">
                  <a16:creationId xmlns:a16="http://schemas.microsoft.com/office/drawing/2014/main" id="{2947F080-E00E-A615-B4EC-014E9BA80B63}"/>
                </a:ext>
              </a:extLst>
            </p:cNvPr>
            <p:cNvSpPr/>
            <p:nvPr/>
          </p:nvSpPr>
          <p:spPr>
            <a:xfrm>
              <a:off x="12190396" y="75915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5" name="타원 144">
              <a:extLst>
                <a:ext uri="{FF2B5EF4-FFF2-40B4-BE49-F238E27FC236}">
                  <a16:creationId xmlns:a16="http://schemas.microsoft.com/office/drawing/2014/main" id="{BD0FA097-FEDA-1257-ABA8-06108DBE95D3}"/>
                </a:ext>
              </a:extLst>
            </p:cNvPr>
            <p:cNvSpPr/>
            <p:nvPr/>
          </p:nvSpPr>
          <p:spPr>
            <a:xfrm>
              <a:off x="10818796" y="7591549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6" name="타원 145">
              <a:extLst>
                <a:ext uri="{FF2B5EF4-FFF2-40B4-BE49-F238E27FC236}">
                  <a16:creationId xmlns:a16="http://schemas.microsoft.com/office/drawing/2014/main" id="{161ED932-A85D-123F-321B-B265E1749237}"/>
                </a:ext>
              </a:extLst>
            </p:cNvPr>
            <p:cNvSpPr/>
            <p:nvPr/>
          </p:nvSpPr>
          <p:spPr>
            <a:xfrm>
              <a:off x="11504596" y="758580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7" name="타원 146">
              <a:extLst>
                <a:ext uri="{FF2B5EF4-FFF2-40B4-BE49-F238E27FC236}">
                  <a16:creationId xmlns:a16="http://schemas.microsoft.com/office/drawing/2014/main" id="{29E066B9-ADAF-2507-E1B8-6A54411C680B}"/>
                </a:ext>
              </a:extLst>
            </p:cNvPr>
            <p:cNvSpPr/>
            <p:nvPr/>
          </p:nvSpPr>
          <p:spPr>
            <a:xfrm>
              <a:off x="10132996" y="7568255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8" name="타원 147">
              <a:extLst>
                <a:ext uri="{FF2B5EF4-FFF2-40B4-BE49-F238E27FC236}">
                  <a16:creationId xmlns:a16="http://schemas.microsoft.com/office/drawing/2014/main" id="{F47B99D5-1C91-20E8-843B-415CDD2F719C}"/>
                </a:ext>
              </a:extLst>
            </p:cNvPr>
            <p:cNvSpPr/>
            <p:nvPr/>
          </p:nvSpPr>
          <p:spPr>
            <a:xfrm>
              <a:off x="12877800" y="69095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9" name="타원 148">
              <a:extLst>
                <a:ext uri="{FF2B5EF4-FFF2-40B4-BE49-F238E27FC236}">
                  <a16:creationId xmlns:a16="http://schemas.microsoft.com/office/drawing/2014/main" id="{4FDE95EB-2BB4-5CAD-DE44-88E778156A95}"/>
                </a:ext>
              </a:extLst>
            </p:cNvPr>
            <p:cNvSpPr/>
            <p:nvPr/>
          </p:nvSpPr>
          <p:spPr>
            <a:xfrm>
              <a:off x="13563600" y="69295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0" name="타원 149">
              <a:extLst>
                <a:ext uri="{FF2B5EF4-FFF2-40B4-BE49-F238E27FC236}">
                  <a16:creationId xmlns:a16="http://schemas.microsoft.com/office/drawing/2014/main" id="{D6B607A0-115F-A81C-1015-F89F5BA1FFC6}"/>
                </a:ext>
              </a:extLst>
            </p:cNvPr>
            <p:cNvSpPr/>
            <p:nvPr/>
          </p:nvSpPr>
          <p:spPr>
            <a:xfrm>
              <a:off x="14249400" y="69295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1" name="타원 150">
              <a:extLst>
                <a:ext uri="{FF2B5EF4-FFF2-40B4-BE49-F238E27FC236}">
                  <a16:creationId xmlns:a16="http://schemas.microsoft.com/office/drawing/2014/main" id="{F91BDE1E-3A6C-EA13-FBAE-774137DE6471}"/>
                </a:ext>
              </a:extLst>
            </p:cNvPr>
            <p:cNvSpPr/>
            <p:nvPr/>
          </p:nvSpPr>
          <p:spPr>
            <a:xfrm>
              <a:off x="14935200" y="6929547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2" name="타원 151">
              <a:extLst>
                <a:ext uri="{FF2B5EF4-FFF2-40B4-BE49-F238E27FC236}">
                  <a16:creationId xmlns:a16="http://schemas.microsoft.com/office/drawing/2014/main" id="{9A6C1F8E-0770-65A1-53F0-57B678C76682}"/>
                </a:ext>
              </a:extLst>
            </p:cNvPr>
            <p:cNvSpPr/>
            <p:nvPr/>
          </p:nvSpPr>
          <p:spPr>
            <a:xfrm>
              <a:off x="14935200" y="7608090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3" name="타원 152">
              <a:extLst>
                <a:ext uri="{FF2B5EF4-FFF2-40B4-BE49-F238E27FC236}">
                  <a16:creationId xmlns:a16="http://schemas.microsoft.com/office/drawing/2014/main" id="{A0EF0712-9217-64AB-7FAC-CF1D7AB03109}"/>
                </a:ext>
              </a:extLst>
            </p:cNvPr>
            <p:cNvSpPr/>
            <p:nvPr/>
          </p:nvSpPr>
          <p:spPr>
            <a:xfrm>
              <a:off x="13563600" y="7608090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4" name="타원 153">
              <a:extLst>
                <a:ext uri="{FF2B5EF4-FFF2-40B4-BE49-F238E27FC236}">
                  <a16:creationId xmlns:a16="http://schemas.microsoft.com/office/drawing/2014/main" id="{54CEC022-1377-A11A-0EAD-1C5345D21006}"/>
                </a:ext>
              </a:extLst>
            </p:cNvPr>
            <p:cNvSpPr/>
            <p:nvPr/>
          </p:nvSpPr>
          <p:spPr>
            <a:xfrm>
              <a:off x="14249400" y="7602346"/>
              <a:ext cx="685800" cy="660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5" name="타원 154">
              <a:extLst>
                <a:ext uri="{FF2B5EF4-FFF2-40B4-BE49-F238E27FC236}">
                  <a16:creationId xmlns:a16="http://schemas.microsoft.com/office/drawing/2014/main" id="{B4A380E9-F31F-4350-BF72-F96CF03C2B93}"/>
                </a:ext>
              </a:extLst>
            </p:cNvPr>
            <p:cNvSpPr/>
            <p:nvPr/>
          </p:nvSpPr>
          <p:spPr>
            <a:xfrm>
              <a:off x="12877800" y="7584796"/>
              <a:ext cx="685800" cy="660400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8" name="화살표: 아래쪽 157">
            <a:extLst>
              <a:ext uri="{FF2B5EF4-FFF2-40B4-BE49-F238E27FC236}">
                <a16:creationId xmlns:a16="http://schemas.microsoft.com/office/drawing/2014/main" id="{02F31125-AD12-F65B-F982-924E0FDA7F99}"/>
              </a:ext>
            </a:extLst>
          </p:cNvPr>
          <p:cNvSpPr/>
          <p:nvPr/>
        </p:nvSpPr>
        <p:spPr>
          <a:xfrm rot="10800000">
            <a:off x="13030200" y="7048500"/>
            <a:ext cx="838200" cy="140970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C8C6B77A-E570-A4D0-5AD4-FCA18B5C257F}"/>
              </a:ext>
            </a:extLst>
          </p:cNvPr>
          <p:cNvSpPr txBox="1"/>
          <p:nvPr/>
        </p:nvSpPr>
        <p:spPr>
          <a:xfrm>
            <a:off x="12801600" y="8724900"/>
            <a:ext cx="411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/>
              <a:t>Push!</a:t>
            </a:r>
            <a:endParaRPr lang="ko-KR" altLang="en-US" sz="4400" dirty="0"/>
          </a:p>
        </p:txBody>
      </p:sp>
      <p:sp>
        <p:nvSpPr>
          <p:cNvPr id="160" name="화살표: 아래쪽 159">
            <a:extLst>
              <a:ext uri="{FF2B5EF4-FFF2-40B4-BE49-F238E27FC236}">
                <a16:creationId xmlns:a16="http://schemas.microsoft.com/office/drawing/2014/main" id="{D6B873B9-4DAC-7ADE-103B-FBD55FF26489}"/>
              </a:ext>
            </a:extLst>
          </p:cNvPr>
          <p:cNvSpPr/>
          <p:nvPr/>
        </p:nvSpPr>
        <p:spPr>
          <a:xfrm rot="16200000">
            <a:off x="8724900" y="3924300"/>
            <a:ext cx="838200" cy="1409700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D75E5AD9-6C6E-A55E-0F2F-67778C88FE2C}"/>
              </a:ext>
            </a:extLst>
          </p:cNvPr>
          <p:cNvSpPr txBox="1"/>
          <p:nvPr/>
        </p:nvSpPr>
        <p:spPr>
          <a:xfrm>
            <a:off x="3333750" y="7753350"/>
            <a:ext cx="56578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시간이　지날수록　떨어지는　속도가　증가한다</a:t>
            </a:r>
            <a:endParaRPr lang="en-US" altLang="ko-KR" sz="2400" b="1" dirty="0"/>
          </a:p>
          <a:p>
            <a:r>
              <a:rPr lang="ko-KR" altLang="en-US" sz="2400" b="1" dirty="0"/>
              <a:t>연속으로　</a:t>
            </a:r>
            <a:r>
              <a:rPr lang="ko-KR" altLang="en-US" sz="2400" b="1" dirty="0" err="1"/>
              <a:t>맞출시</a:t>
            </a:r>
            <a:r>
              <a:rPr lang="ko-KR" altLang="en-US" sz="2400" b="1" dirty="0"/>
              <a:t>　콤보가　발생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</a:t>
            </a:r>
            <a:r>
              <a:rPr lang="en-US" sz="2000" spc="-100" dirty="0">
                <a:solidFill>
                  <a:srgbClr val="BACCC3"/>
                </a:solidFill>
                <a:latin typeface="Josefin Sans SemiBold"/>
              </a:rPr>
              <a:t>1</a:t>
            </a:r>
            <a:endParaRPr lang="en-US" sz="2000" b="0" i="0" u="none" strike="noStrike" spc="-100" dirty="0">
              <a:solidFill>
                <a:srgbClr val="BACCC3"/>
              </a:solidFill>
              <a:latin typeface="Josefin Sans Semi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구현할 기능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25" name="Picture 4">
            <a:extLst>
              <a:ext uri="{FF2B5EF4-FFF2-40B4-BE49-F238E27FC236}">
                <a16:creationId xmlns:a16="http://schemas.microsoft.com/office/drawing/2014/main" id="{958EE4D7-61AE-BC58-FC16-A2AEC2B4D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962778"/>
            <a:ext cx="7683489" cy="5876421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CFF897FE-76AD-BC13-21A4-15C1CB10172A}"/>
              </a:ext>
            </a:extLst>
          </p:cNvPr>
          <p:cNvSpPr/>
          <p:nvPr/>
        </p:nvSpPr>
        <p:spPr>
          <a:xfrm>
            <a:off x="5715000" y="7962900"/>
            <a:ext cx="2209800" cy="685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7D215A72-4688-6DCB-7BB8-04F45D1E4CA2}"/>
              </a:ext>
            </a:extLst>
          </p:cNvPr>
          <p:cNvCxnSpPr>
            <a:cxnSpLocks/>
          </p:cNvCxnSpPr>
          <p:nvPr/>
        </p:nvCxnSpPr>
        <p:spPr>
          <a:xfrm>
            <a:off x="7924800" y="8115300"/>
            <a:ext cx="31242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4A0D545-740F-6B7F-E046-BCD4F0F4D576}"/>
              </a:ext>
            </a:extLst>
          </p:cNvPr>
          <p:cNvSpPr txBox="1"/>
          <p:nvPr/>
        </p:nvSpPr>
        <p:spPr>
          <a:xfrm>
            <a:off x="11047228" y="7392025"/>
            <a:ext cx="4114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떨어지는 점들을 타이밍에 </a:t>
            </a:r>
            <a:r>
              <a:rPr lang="ko-KR" altLang="en-US" sz="3200"/>
              <a:t>맞게 누른다</a:t>
            </a:r>
            <a:endParaRPr lang="en-US" altLang="ko-KR" sz="32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F335914-5CC5-6CCF-226E-0801E0018C73}"/>
              </a:ext>
            </a:extLst>
          </p:cNvPr>
          <p:cNvSpPr/>
          <p:nvPr/>
        </p:nvSpPr>
        <p:spPr>
          <a:xfrm>
            <a:off x="2743200" y="7962900"/>
            <a:ext cx="2895600" cy="6858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22FBD3B3-CA9D-B26C-CE76-C4F8D8A3DC2A}"/>
              </a:ext>
            </a:extLst>
          </p:cNvPr>
          <p:cNvCxnSpPr>
            <a:cxnSpLocks/>
          </p:cNvCxnSpPr>
          <p:nvPr/>
        </p:nvCxnSpPr>
        <p:spPr>
          <a:xfrm>
            <a:off x="4038600" y="9715500"/>
            <a:ext cx="80772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6E9FB7E4-DB15-60DC-CFE0-9A445CD63128}"/>
              </a:ext>
            </a:extLst>
          </p:cNvPr>
          <p:cNvCxnSpPr>
            <a:cxnSpLocks/>
          </p:cNvCxnSpPr>
          <p:nvPr/>
        </p:nvCxnSpPr>
        <p:spPr>
          <a:xfrm>
            <a:off x="4038600" y="8619622"/>
            <a:ext cx="0" cy="109587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09DF746-99BF-EC13-0EB2-54CBA32D215C}"/>
              </a:ext>
            </a:extLst>
          </p:cNvPr>
          <p:cNvSpPr txBox="1"/>
          <p:nvPr/>
        </p:nvSpPr>
        <p:spPr>
          <a:xfrm>
            <a:off x="12344400" y="9029700"/>
            <a:ext cx="41148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슬라이드로 게임을 다양하게 제어함</a:t>
            </a:r>
            <a:endParaRPr lang="en-US" altLang="ko-KR" sz="3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2962778"/>
            <a:ext cx="7683489" cy="5876421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>
                <a:solidFill>
                  <a:srgbClr val="BACCC3"/>
                </a:solidFill>
                <a:latin typeface="Josefin Sans SemiBold"/>
              </a:rPr>
              <a:t>Chapter 1.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4000" b="0" i="0" u="none" strike="noStrike" spc="-100">
                <a:solidFill>
                  <a:srgbClr val="6A7E74"/>
                </a:solidFill>
                <a:ea typeface="Pretendard SemiBold"/>
              </a:rPr>
              <a:t>구현할</a:t>
            </a:r>
            <a:r>
              <a:rPr lang="en-US" sz="4000" b="0" i="0" u="none" strike="noStrike" spc="-100">
                <a:solidFill>
                  <a:srgbClr val="6A7E74"/>
                </a:solidFill>
                <a:latin typeface="Pretendard SemiBold"/>
              </a:rPr>
              <a:t> </a:t>
            </a:r>
            <a:r>
              <a:rPr lang="ko-KR" sz="4000" b="0" i="0" u="none" strike="noStrike" spc="-100">
                <a:solidFill>
                  <a:srgbClr val="6A7E74"/>
                </a:solidFill>
                <a:ea typeface="Pretendard SemiBold"/>
              </a:rPr>
              <a:t>기능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BADFB09-4F21-61EF-BD6B-018FFD128AEE}"/>
              </a:ext>
            </a:extLst>
          </p:cNvPr>
          <p:cNvSpPr/>
          <p:nvPr/>
        </p:nvSpPr>
        <p:spPr>
          <a:xfrm>
            <a:off x="2819400" y="7200900"/>
            <a:ext cx="770060" cy="5954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BC7438D-BDF6-E546-51A2-24C24195E8F0}"/>
              </a:ext>
            </a:extLst>
          </p:cNvPr>
          <p:cNvSpPr/>
          <p:nvPr/>
        </p:nvSpPr>
        <p:spPr>
          <a:xfrm>
            <a:off x="2743200" y="7848600"/>
            <a:ext cx="2895600" cy="3428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0836421-88EF-370A-A30A-65F6C75F8A76}"/>
              </a:ext>
            </a:extLst>
          </p:cNvPr>
          <p:cNvCxnSpPr>
            <a:cxnSpLocks/>
          </p:cNvCxnSpPr>
          <p:nvPr/>
        </p:nvCxnSpPr>
        <p:spPr>
          <a:xfrm>
            <a:off x="4953000" y="7200900"/>
            <a:ext cx="521099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1C8253D5-48FA-AD4A-03AD-95D5B26B7ED8}"/>
              </a:ext>
            </a:extLst>
          </p:cNvPr>
          <p:cNvCxnSpPr>
            <a:cxnSpLocks/>
          </p:cNvCxnSpPr>
          <p:nvPr/>
        </p:nvCxnSpPr>
        <p:spPr>
          <a:xfrm>
            <a:off x="5638800" y="8191500"/>
            <a:ext cx="521099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046FD81-576A-353A-98D8-AFFB858076E5}"/>
              </a:ext>
            </a:extLst>
          </p:cNvPr>
          <p:cNvSpPr txBox="1"/>
          <p:nvPr/>
        </p:nvSpPr>
        <p:spPr>
          <a:xfrm>
            <a:off x="10969368" y="7714446"/>
            <a:ext cx="35460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남은 기회를 </a:t>
            </a:r>
            <a:r>
              <a:rPr lang="en-US" altLang="ko-KR" sz="2800" dirty="0"/>
              <a:t>led</a:t>
            </a:r>
            <a:r>
              <a:rPr lang="ko-KR" altLang="en-US" sz="2800" dirty="0"/>
              <a:t>로 표시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87AF1F-310D-AB63-0234-6B7483B57A0B}"/>
              </a:ext>
            </a:extLst>
          </p:cNvPr>
          <p:cNvSpPr txBox="1"/>
          <p:nvPr/>
        </p:nvSpPr>
        <p:spPr>
          <a:xfrm>
            <a:off x="10198761" y="6930687"/>
            <a:ext cx="3733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점수표시</a:t>
            </a:r>
            <a:endParaRPr lang="en-US" altLang="ko-KR" sz="2800" dirty="0"/>
          </a:p>
          <a:p>
            <a:endParaRPr lang="ko-KR" altLang="en-US" sz="2800" dirty="0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451B6A0-8B50-7841-EDB2-1FAA8865B6C4}"/>
              </a:ext>
            </a:extLst>
          </p:cNvPr>
          <p:cNvSpPr/>
          <p:nvPr/>
        </p:nvSpPr>
        <p:spPr>
          <a:xfrm>
            <a:off x="4200279" y="7200900"/>
            <a:ext cx="770060" cy="5954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9985185A-4C0F-0495-FD56-4185A6F64671}"/>
              </a:ext>
            </a:extLst>
          </p:cNvPr>
          <p:cNvCxnSpPr>
            <a:cxnSpLocks/>
          </p:cNvCxnSpPr>
          <p:nvPr/>
        </p:nvCxnSpPr>
        <p:spPr>
          <a:xfrm>
            <a:off x="3276600" y="6134100"/>
            <a:ext cx="7924800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947DDAC0-C35F-FA8A-4FB3-DD48C78959D1}"/>
              </a:ext>
            </a:extLst>
          </p:cNvPr>
          <p:cNvCxnSpPr>
            <a:cxnSpLocks/>
          </p:cNvCxnSpPr>
          <p:nvPr/>
        </p:nvCxnSpPr>
        <p:spPr>
          <a:xfrm>
            <a:off x="3312685" y="6105022"/>
            <a:ext cx="0" cy="109587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3B47014-B12B-0914-6269-815E3CE67914}"/>
              </a:ext>
            </a:extLst>
          </p:cNvPr>
          <p:cNvSpPr txBox="1"/>
          <p:nvPr/>
        </p:nvSpPr>
        <p:spPr>
          <a:xfrm>
            <a:off x="11201400" y="5900988"/>
            <a:ext cx="35460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/>
              <a:t>콤보표시</a:t>
            </a:r>
            <a:endParaRPr lang="ko-KR" altLang="en-US" sz="2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0CD79B-3D9E-BDBC-F276-BDFD55F07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7F2484DA-A604-52A0-A97D-A899A396A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ADE2FC79-105D-6285-98E6-5F8971389BA1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0B4C72FA-D27D-B0AA-AF2B-671722044011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하드웨어 구현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4587B0E2-7D9C-FCA8-F4D4-15B0E730337C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C994BAC3-9880-82CC-F756-1F7EE48F57AE}"/>
              </a:ext>
            </a:extLst>
          </p:cNvPr>
          <p:cNvSpPr/>
          <p:nvPr/>
        </p:nvSpPr>
        <p:spPr>
          <a:xfrm>
            <a:off x="5867400" y="4117482"/>
            <a:ext cx="5830341" cy="2778618"/>
          </a:xfrm>
          <a:prstGeom prst="rect">
            <a:avLst/>
          </a:prstGeom>
          <a:ln>
            <a:solidFill>
              <a:srgbClr val="94A29B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6600" dirty="0" err="1"/>
              <a:t>Rhythm_Top</a:t>
            </a:r>
            <a:endParaRPr lang="ko-KR" altLang="en-US" sz="6600" dirty="0"/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F054B249-A5F6-3D37-F008-B1855C9A9041}"/>
              </a:ext>
            </a:extLst>
          </p:cNvPr>
          <p:cNvSpPr/>
          <p:nvPr/>
        </p:nvSpPr>
        <p:spPr>
          <a:xfrm>
            <a:off x="2672413" y="5200023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6F78F7-C6DC-84AB-6E66-3D12A120476E}"/>
              </a:ext>
            </a:extLst>
          </p:cNvPr>
          <p:cNvSpPr txBox="1"/>
          <p:nvPr/>
        </p:nvSpPr>
        <p:spPr>
          <a:xfrm>
            <a:off x="6758734" y="2405782"/>
            <a:ext cx="1417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i_Clk</a:t>
            </a:r>
            <a:endParaRPr lang="ko-KR" altLang="en-US" sz="3200" dirty="0"/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5F1BD7AD-CB17-3803-0C47-ED0021D6142C}"/>
              </a:ext>
            </a:extLst>
          </p:cNvPr>
          <p:cNvSpPr/>
          <p:nvPr/>
        </p:nvSpPr>
        <p:spPr>
          <a:xfrm rot="5400000">
            <a:off x="6678951" y="3328833"/>
            <a:ext cx="1105064" cy="472234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B19A75-ED34-3E8D-1F30-757CF066EB82}"/>
              </a:ext>
            </a:extLst>
          </p:cNvPr>
          <p:cNvSpPr txBox="1"/>
          <p:nvPr/>
        </p:nvSpPr>
        <p:spPr>
          <a:xfrm>
            <a:off x="9109921" y="2405782"/>
            <a:ext cx="1417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i_Rst</a:t>
            </a:r>
            <a:endParaRPr lang="ko-KR" altLang="en-US" sz="3200" dirty="0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46B33B04-C009-1420-EA86-54E1205743A8}"/>
              </a:ext>
            </a:extLst>
          </p:cNvPr>
          <p:cNvSpPr/>
          <p:nvPr/>
        </p:nvSpPr>
        <p:spPr>
          <a:xfrm rot="5400000">
            <a:off x="9030138" y="3328833"/>
            <a:ext cx="1105064" cy="472234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7D9CEB-9E51-4731-0010-6D2D430B8647}"/>
              </a:ext>
            </a:extLst>
          </p:cNvPr>
          <p:cNvSpPr txBox="1"/>
          <p:nvPr/>
        </p:nvSpPr>
        <p:spPr>
          <a:xfrm>
            <a:off x="1174230" y="4946361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i_Push</a:t>
            </a:r>
            <a:endParaRPr lang="ko-KR" altLang="en-US" sz="3200" dirty="0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B7827492-283D-5DA5-F6C2-96E9245C1DCC}"/>
              </a:ext>
            </a:extLst>
          </p:cNvPr>
          <p:cNvSpPr/>
          <p:nvPr/>
        </p:nvSpPr>
        <p:spPr>
          <a:xfrm>
            <a:off x="11734800" y="4603218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131C15B-88A8-6E85-A0CB-C673F13E9909}"/>
              </a:ext>
            </a:extLst>
          </p:cNvPr>
          <p:cNvSpPr txBox="1"/>
          <p:nvPr/>
        </p:nvSpPr>
        <p:spPr>
          <a:xfrm>
            <a:off x="14859000" y="4305300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o_LED</a:t>
            </a:r>
            <a:endParaRPr lang="ko-KR" altLang="en-US" sz="3200" dirty="0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F6F84A09-CB1F-6200-4C03-89054B282290}"/>
              </a:ext>
            </a:extLst>
          </p:cNvPr>
          <p:cNvSpPr/>
          <p:nvPr/>
        </p:nvSpPr>
        <p:spPr>
          <a:xfrm>
            <a:off x="11697741" y="5048249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B69A336-48F3-C532-7704-10CF570E830E}"/>
              </a:ext>
            </a:extLst>
          </p:cNvPr>
          <p:cNvSpPr txBox="1"/>
          <p:nvPr/>
        </p:nvSpPr>
        <p:spPr>
          <a:xfrm>
            <a:off x="14887731" y="4755861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o_FND</a:t>
            </a:r>
            <a:endParaRPr lang="ko-KR" altLang="en-US" sz="3200" dirty="0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D9444DE1-7356-A597-356C-E9FE520BDA8B}"/>
              </a:ext>
            </a:extLst>
          </p:cNvPr>
          <p:cNvSpPr/>
          <p:nvPr/>
        </p:nvSpPr>
        <p:spPr>
          <a:xfrm>
            <a:off x="11697741" y="5480625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269A7F-FC24-9358-C108-6B6BA7301C87}"/>
              </a:ext>
            </a:extLst>
          </p:cNvPr>
          <p:cNvSpPr txBox="1"/>
          <p:nvPr/>
        </p:nvSpPr>
        <p:spPr>
          <a:xfrm>
            <a:off x="14859000" y="5219700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o_DM_Row</a:t>
            </a:r>
            <a:endParaRPr lang="ko-KR" altLang="en-US" sz="3200" dirty="0"/>
          </a:p>
        </p:txBody>
      </p:sp>
      <p:sp>
        <p:nvSpPr>
          <p:cNvPr id="24" name="화살표: 오른쪽 23">
            <a:extLst>
              <a:ext uri="{FF2B5EF4-FFF2-40B4-BE49-F238E27FC236}">
                <a16:creationId xmlns:a16="http://schemas.microsoft.com/office/drawing/2014/main" id="{EB02D2E5-C998-265C-2E98-395498265DC4}"/>
              </a:ext>
            </a:extLst>
          </p:cNvPr>
          <p:cNvSpPr/>
          <p:nvPr/>
        </p:nvSpPr>
        <p:spPr>
          <a:xfrm>
            <a:off x="11697741" y="5905500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0A34DA-BEAB-36F2-D9BD-F9031DE0FD49}"/>
              </a:ext>
            </a:extLst>
          </p:cNvPr>
          <p:cNvSpPr txBox="1"/>
          <p:nvPr/>
        </p:nvSpPr>
        <p:spPr>
          <a:xfrm>
            <a:off x="14859000" y="5753100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o_DM_Col</a:t>
            </a:r>
            <a:endParaRPr lang="ko-KR" altLang="en-US" sz="3200" dirty="0"/>
          </a:p>
        </p:txBody>
      </p:sp>
      <p:sp>
        <p:nvSpPr>
          <p:cNvPr id="30" name="화살표: 오른쪽 29">
            <a:extLst>
              <a:ext uri="{FF2B5EF4-FFF2-40B4-BE49-F238E27FC236}">
                <a16:creationId xmlns:a16="http://schemas.microsoft.com/office/drawing/2014/main" id="{1E5B5522-2F00-6863-306F-1C968B047117}"/>
              </a:ext>
            </a:extLst>
          </p:cNvPr>
          <p:cNvSpPr/>
          <p:nvPr/>
        </p:nvSpPr>
        <p:spPr>
          <a:xfrm>
            <a:off x="11734800" y="6515100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60DBDB-2AA8-3F25-AE9F-CC87A7C10D8E}"/>
              </a:ext>
            </a:extLst>
          </p:cNvPr>
          <p:cNvSpPr txBox="1"/>
          <p:nvPr/>
        </p:nvSpPr>
        <p:spPr>
          <a:xfrm>
            <a:off x="14859000" y="6286500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o_UART_Tx</a:t>
            </a:r>
            <a:endParaRPr lang="ko-KR" altLang="en-US" sz="3200" dirty="0"/>
          </a:p>
        </p:txBody>
      </p:sp>
      <p:sp>
        <p:nvSpPr>
          <p:cNvPr id="33" name="화살표: 오른쪽 32">
            <a:extLst>
              <a:ext uri="{FF2B5EF4-FFF2-40B4-BE49-F238E27FC236}">
                <a16:creationId xmlns:a16="http://schemas.microsoft.com/office/drawing/2014/main" id="{98ED9732-D5BC-0E2A-3B72-7649229B7CB7}"/>
              </a:ext>
            </a:extLst>
          </p:cNvPr>
          <p:cNvSpPr/>
          <p:nvPr/>
        </p:nvSpPr>
        <p:spPr>
          <a:xfrm>
            <a:off x="2672413" y="5850776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6491B385-B1DE-C9B9-C91B-E22CBA701BC7}"/>
              </a:ext>
            </a:extLst>
          </p:cNvPr>
          <p:cNvSpPr txBox="1"/>
          <p:nvPr/>
        </p:nvSpPr>
        <p:spPr>
          <a:xfrm>
            <a:off x="1174230" y="5691893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i_Start</a:t>
            </a:r>
            <a:endParaRPr lang="ko-KR" altLang="en-US" sz="3200" dirty="0"/>
          </a:p>
        </p:txBody>
      </p:sp>
      <p:sp>
        <p:nvSpPr>
          <p:cNvPr id="163" name="화살표: 오른쪽 162">
            <a:extLst>
              <a:ext uri="{FF2B5EF4-FFF2-40B4-BE49-F238E27FC236}">
                <a16:creationId xmlns:a16="http://schemas.microsoft.com/office/drawing/2014/main" id="{C27509A5-5BC9-835E-AF51-A9C6E1D084AA}"/>
              </a:ext>
            </a:extLst>
          </p:cNvPr>
          <p:cNvSpPr/>
          <p:nvPr/>
        </p:nvSpPr>
        <p:spPr>
          <a:xfrm>
            <a:off x="2672413" y="6474204"/>
            <a:ext cx="3048000" cy="190500"/>
          </a:xfrm>
          <a:prstGeom prst="rightArrow">
            <a:avLst/>
          </a:prstGeom>
          <a:solidFill>
            <a:srgbClr val="C1CAC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B577C979-F6D3-E988-DCE3-B18A92DE344C}"/>
              </a:ext>
            </a:extLst>
          </p:cNvPr>
          <p:cNvSpPr txBox="1"/>
          <p:nvPr/>
        </p:nvSpPr>
        <p:spPr>
          <a:xfrm>
            <a:off x="1020668" y="6337875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i_Option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95248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916C7-BAF0-0ACB-E6C9-1B4AB0589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F8A25904-E90D-7C49-4879-8C54E89EB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DCFCCD4E-3A70-FD74-0687-1EB82F4EF239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3B1B62A4-21F6-9162-40F5-3A3534D6CDC6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하드웨어 구현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79581887-C887-640E-9DB8-22C2F9EBDAEF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E67C9EE-B23E-AAF5-FCFF-DCD86C96AD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685379"/>
              </p:ext>
            </p:extLst>
          </p:nvPr>
        </p:nvGraphicFramePr>
        <p:xfrm>
          <a:off x="419100" y="2362200"/>
          <a:ext cx="17449800" cy="7972102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492828">
                  <a:extLst>
                    <a:ext uri="{9D8B030D-6E8A-4147-A177-3AD203B41FA5}">
                      <a16:colId xmlns:a16="http://schemas.microsoft.com/office/drawing/2014/main" val="143679921"/>
                    </a:ext>
                  </a:extLst>
                </a:gridCol>
                <a:gridCol w="1246414">
                  <a:extLst>
                    <a:ext uri="{9D8B030D-6E8A-4147-A177-3AD203B41FA5}">
                      <a16:colId xmlns:a16="http://schemas.microsoft.com/office/drawing/2014/main" val="1308504851"/>
                    </a:ext>
                  </a:extLst>
                </a:gridCol>
                <a:gridCol w="454755">
                  <a:extLst>
                    <a:ext uri="{9D8B030D-6E8A-4147-A177-3AD203B41FA5}">
                      <a16:colId xmlns:a16="http://schemas.microsoft.com/office/drawing/2014/main" val="1140888170"/>
                    </a:ext>
                  </a:extLst>
                </a:gridCol>
                <a:gridCol w="1701170">
                  <a:extLst>
                    <a:ext uri="{9D8B030D-6E8A-4147-A177-3AD203B41FA5}">
                      <a16:colId xmlns:a16="http://schemas.microsoft.com/office/drawing/2014/main" val="695705737"/>
                    </a:ext>
                  </a:extLst>
                </a:gridCol>
                <a:gridCol w="1583319">
                  <a:extLst>
                    <a:ext uri="{9D8B030D-6E8A-4147-A177-3AD203B41FA5}">
                      <a16:colId xmlns:a16="http://schemas.microsoft.com/office/drawing/2014/main" val="3707890787"/>
                    </a:ext>
                  </a:extLst>
                </a:gridCol>
                <a:gridCol w="9971314">
                  <a:extLst>
                    <a:ext uri="{9D8B030D-6E8A-4147-A177-3AD203B41FA5}">
                      <a16:colId xmlns:a16="http://schemas.microsoft.com/office/drawing/2014/main" val="3768162574"/>
                    </a:ext>
                  </a:extLst>
                </a:gridCol>
              </a:tblGrid>
              <a:tr h="6908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이름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구분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Bits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설명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9682018"/>
                  </a:ext>
                </a:extLst>
              </a:tr>
              <a:tr h="690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i_Clk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입력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기본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Clock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9308134"/>
                  </a:ext>
                </a:extLst>
              </a:tr>
              <a:tr h="690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i_Rst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88392" marR="88392" marT="44196" marB="44196" anchor="ctr"/>
                </a:tc>
                <a:tc gridSpan="2" vMerge="1">
                  <a:txBody>
                    <a:bodyPr/>
                    <a:lstStyle/>
                    <a:p>
                      <a:pPr algn="ctr" latinLnBrk="1"/>
                      <a:endParaRPr lang="ko-KR" altLang="en-US" sz="3200" dirty="0"/>
                    </a:p>
                  </a:txBody>
                  <a:tcPr marL="88392" marR="88392" marT="44196" marB="44196" anchor="ctr"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Reset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1167342"/>
                  </a:ext>
                </a:extLst>
              </a:tr>
              <a:tr h="690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i_Push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88392" marR="88392" marT="44196" marB="44196"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신호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4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버튼 입력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56530984"/>
                  </a:ext>
                </a:extLst>
              </a:tr>
              <a:tr h="690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i_fStart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제어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시작 신호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5871211"/>
                  </a:ext>
                </a:extLst>
              </a:tr>
              <a:tr h="690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i_Option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제어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?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다양한 옵션 추가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1707022"/>
                  </a:ext>
                </a:extLst>
              </a:tr>
              <a:tr h="690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o_LED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출력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5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상태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10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남은 기회 표기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2054504"/>
                  </a:ext>
                </a:extLst>
              </a:tr>
              <a:tr h="690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o_FND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 vMerge="1">
                  <a:txBody>
                    <a:bodyPr/>
                    <a:lstStyle/>
                    <a:p>
                      <a:endParaRPr/>
                    </a:p>
                  </a:txBody>
                  <a:tcPr marL="88392" marR="88392" marT="44196" marB="44196" anchor="ctr"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7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3200" dirty="0"/>
                        <a:t>현재 게임 정보 표기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4231890"/>
                  </a:ext>
                </a:extLst>
              </a:tr>
              <a:tr h="69083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o_DM_Row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 vMerge="1">
                  <a:txBody>
                    <a:bodyPr/>
                    <a:lstStyle/>
                    <a:p>
                      <a:endParaRPr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r>
                        <a:rPr lang="ko-KR" altLang="en-US" sz="3200" dirty="0"/>
                        <a:t>데이터</a:t>
                      </a:r>
                      <a:endParaRPr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8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 err="1"/>
                        <a:t>DotMatrix</a:t>
                      </a:r>
                      <a:r>
                        <a:rPr lang="en-US" altLang="ko-KR" sz="3200" dirty="0"/>
                        <a:t> </a:t>
                      </a:r>
                      <a:r>
                        <a:rPr lang="ko-KR" altLang="en-US" sz="3200" dirty="0"/>
                        <a:t>신호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894745"/>
                  </a:ext>
                </a:extLst>
              </a:tr>
              <a:tr h="97427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200" dirty="0" err="1"/>
                        <a:t>o_DM_Col</a:t>
                      </a:r>
                      <a:endParaRPr lang="ko-KR" altLang="en-US" sz="3200" dirty="0"/>
                    </a:p>
                    <a:p>
                      <a:pPr algn="ctr" latinLnBrk="1"/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 vMerge="1">
                  <a:txBody>
                    <a:bodyPr/>
                    <a:lstStyle/>
                    <a:p>
                      <a:endParaRPr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88392" marR="88392" marT="44196" marB="44196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8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‘’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9802401"/>
                  </a:ext>
                </a:extLst>
              </a:tr>
              <a:tr h="690835">
                <a:tc>
                  <a:txBody>
                    <a:bodyPr/>
                    <a:lstStyle/>
                    <a:p>
                      <a:pPr algn="ctr" latinLnBrk="1"/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 vMerge="1">
                  <a:txBody>
                    <a:bodyPr/>
                    <a:lstStyle/>
                    <a:p>
                      <a:endParaRPr dirty="0"/>
                    </a:p>
                  </a:txBody>
                  <a:tcPr marL="88392" marR="88392" marT="44196" marB="44196" anchor="ctr"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88392" marR="88392" marT="44196" marB="44196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1</a:t>
                      </a:r>
                      <a:endParaRPr lang="ko-KR" altLang="en-US" sz="3200" dirty="0"/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/>
                        <a:t>UART Tx </a:t>
                      </a:r>
                      <a:r>
                        <a:rPr lang="ko-KR" altLang="en-US" sz="3200" dirty="0"/>
                        <a:t>신호</a:t>
                      </a:r>
                    </a:p>
                  </a:txBody>
                  <a:tcPr marL="88392" marR="88392" marT="44196" marB="44196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00759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5583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B8CD74-537B-E527-E3B7-DA694AA7A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3F54477A-DA9C-E67C-57B3-8E4D75667EFD}"/>
              </a:ext>
            </a:extLst>
          </p:cNvPr>
          <p:cNvSpPr/>
          <p:nvPr/>
        </p:nvSpPr>
        <p:spPr>
          <a:xfrm>
            <a:off x="1958554" y="3467101"/>
            <a:ext cx="14132396" cy="596366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0167E4F4-FEA5-89E6-DEA6-831F05692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095500"/>
            <a:ext cx="16383000" cy="38100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8E8AD04F-EB78-62EA-D700-E3456EE06F99}"/>
              </a:ext>
            </a:extLst>
          </p:cNvPr>
          <p:cNvSpPr txBox="1"/>
          <p:nvPr/>
        </p:nvSpPr>
        <p:spPr>
          <a:xfrm>
            <a:off x="965200" y="774700"/>
            <a:ext cx="4419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000" b="0" i="0" u="none" strike="noStrike" spc="-100" dirty="0">
                <a:solidFill>
                  <a:srgbClr val="BACCC3"/>
                </a:solidFill>
                <a:latin typeface="Josefin Sans SemiBold"/>
              </a:rPr>
              <a:t>Chapter 2.</a:t>
            </a:r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016A7585-EEA2-26E2-57F3-8EF016408BBA}"/>
              </a:ext>
            </a:extLst>
          </p:cNvPr>
          <p:cNvSpPr txBox="1"/>
          <p:nvPr/>
        </p:nvSpPr>
        <p:spPr>
          <a:xfrm>
            <a:off x="965200" y="1155700"/>
            <a:ext cx="4470400" cy="711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altLang="en-US" sz="4000" spc="-100" dirty="0">
                <a:solidFill>
                  <a:srgbClr val="6A7E74"/>
                </a:solidFill>
                <a:ea typeface="Pretendard SemiBold"/>
              </a:rPr>
              <a:t>하드웨어 구현</a:t>
            </a:r>
            <a:endParaRPr lang="ko-KR" sz="40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grpSp>
        <p:nvGrpSpPr>
          <p:cNvPr id="6" name="Group 6">
            <a:extLst>
              <a:ext uri="{FF2B5EF4-FFF2-40B4-BE49-F238E27FC236}">
                <a16:creationId xmlns:a16="http://schemas.microsoft.com/office/drawing/2014/main" id="{899F2CB3-0A15-75CF-2BD4-3BBC40B42671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sp>
        <p:nvSpPr>
          <p:cNvPr id="8" name="TextBox 5">
            <a:extLst>
              <a:ext uri="{FF2B5EF4-FFF2-40B4-BE49-F238E27FC236}">
                <a16:creationId xmlns:a16="http://schemas.microsoft.com/office/drawing/2014/main" id="{F2A4AFC0-65B8-39CA-A17A-C87EEF2B11F5}"/>
              </a:ext>
            </a:extLst>
          </p:cNvPr>
          <p:cNvSpPr txBox="1"/>
          <p:nvPr/>
        </p:nvSpPr>
        <p:spPr>
          <a:xfrm>
            <a:off x="965200" y="2300853"/>
            <a:ext cx="3911600" cy="6223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altLang="ko-KR" sz="3200" b="0" i="0" u="none" strike="noStrike" spc="-100" dirty="0">
                <a:solidFill>
                  <a:srgbClr val="6A7E74"/>
                </a:solidFill>
                <a:ea typeface="Pretendard SemiBold"/>
              </a:rPr>
              <a:t>Top Module </a:t>
            </a:r>
            <a:r>
              <a:rPr lang="ko-KR" altLang="en-US" sz="3200" b="0" i="0" u="none" strike="noStrike" spc="-100" dirty="0">
                <a:solidFill>
                  <a:srgbClr val="6A7E74"/>
                </a:solidFill>
                <a:ea typeface="Pretendard SemiBold"/>
              </a:rPr>
              <a:t>구조도</a:t>
            </a:r>
            <a:endParaRPr lang="ko-KR" sz="3200" b="0" i="0" u="none" strike="noStrike" spc="-100" dirty="0">
              <a:solidFill>
                <a:srgbClr val="6A7E74"/>
              </a:solidFill>
              <a:ea typeface="Pretendard Semi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E2CCBF-C39B-9F93-B735-5CD6A12D7FB8}"/>
              </a:ext>
            </a:extLst>
          </p:cNvPr>
          <p:cNvSpPr txBox="1"/>
          <p:nvPr/>
        </p:nvSpPr>
        <p:spPr>
          <a:xfrm>
            <a:off x="147687" y="3960106"/>
            <a:ext cx="17987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i_Push</a:t>
            </a:r>
            <a:endParaRPr lang="ko-KR" altLang="en-US" sz="3200" dirty="0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8B60FF42-01B9-08CE-A0FF-2308F42390ED}"/>
              </a:ext>
            </a:extLst>
          </p:cNvPr>
          <p:cNvSpPr/>
          <p:nvPr/>
        </p:nvSpPr>
        <p:spPr>
          <a:xfrm>
            <a:off x="1537930" y="4252494"/>
            <a:ext cx="816979" cy="11047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1C6511A-09EF-4FE8-2050-E8A93C371D41}"/>
              </a:ext>
            </a:extLst>
          </p:cNvPr>
          <p:cNvSpPr/>
          <p:nvPr/>
        </p:nvSpPr>
        <p:spPr>
          <a:xfrm>
            <a:off x="2510606" y="3638129"/>
            <a:ext cx="1544192" cy="69548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Push Ctrl</a:t>
            </a:r>
            <a:endParaRPr lang="ko-KR" altLang="en-US" sz="28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372AFE44-A4F3-2495-D661-F22C4A847943}"/>
              </a:ext>
            </a:extLst>
          </p:cNvPr>
          <p:cNvSpPr/>
          <p:nvPr/>
        </p:nvSpPr>
        <p:spPr>
          <a:xfrm>
            <a:off x="2484699" y="7815440"/>
            <a:ext cx="1544192" cy="69548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LFSR</a:t>
            </a:r>
            <a:endParaRPr lang="ko-KR" altLang="en-US" sz="2800" dirty="0"/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65B875EE-6249-9FEF-D238-4F470A967E12}"/>
              </a:ext>
            </a:extLst>
          </p:cNvPr>
          <p:cNvSpPr/>
          <p:nvPr/>
        </p:nvSpPr>
        <p:spPr>
          <a:xfrm>
            <a:off x="4100748" y="8065240"/>
            <a:ext cx="1544192" cy="196435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6896636F-E8B9-9841-B225-9CEF499489BC}"/>
              </a:ext>
            </a:extLst>
          </p:cNvPr>
          <p:cNvSpPr/>
          <p:nvPr/>
        </p:nvSpPr>
        <p:spPr>
          <a:xfrm>
            <a:off x="5758297" y="4891199"/>
            <a:ext cx="1956399" cy="4138502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 err="1"/>
              <a:t>Game_Logic</a:t>
            </a:r>
            <a:endParaRPr lang="ko-KR" altLang="en-US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3CE7E8-1E58-A6E6-7687-E96F1D7E74E1}"/>
              </a:ext>
            </a:extLst>
          </p:cNvPr>
          <p:cNvSpPr txBox="1"/>
          <p:nvPr/>
        </p:nvSpPr>
        <p:spPr>
          <a:xfrm>
            <a:off x="4904220" y="3605980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err="1"/>
              <a:t>i_Pulse</a:t>
            </a:r>
            <a:endParaRPr lang="ko-KR" altLang="en-US" sz="28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1C4A5D07-987D-84DD-F01C-8705B310E865}"/>
              </a:ext>
            </a:extLst>
          </p:cNvPr>
          <p:cNvSpPr/>
          <p:nvPr/>
        </p:nvSpPr>
        <p:spPr>
          <a:xfrm>
            <a:off x="11048733" y="8115026"/>
            <a:ext cx="1920784" cy="79644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 err="1"/>
              <a:t>DotMatrix</a:t>
            </a:r>
            <a:endParaRPr lang="ko-KR" altLang="en-US" sz="2800" dirty="0"/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49774813-7324-B34E-6A8E-04E80466FB4F}"/>
              </a:ext>
            </a:extLst>
          </p:cNvPr>
          <p:cNvSpPr/>
          <p:nvPr/>
        </p:nvSpPr>
        <p:spPr>
          <a:xfrm>
            <a:off x="7774735" y="8448821"/>
            <a:ext cx="600165" cy="17343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E5A48536-2C29-EF02-8F6D-C64B08C4DD25}"/>
              </a:ext>
            </a:extLst>
          </p:cNvPr>
          <p:cNvGrpSpPr/>
          <p:nvPr/>
        </p:nvGrpSpPr>
        <p:grpSpPr>
          <a:xfrm>
            <a:off x="8467133" y="8084820"/>
            <a:ext cx="1920784" cy="788397"/>
            <a:chOff x="8384476" y="7452987"/>
            <a:chExt cx="1920784" cy="788397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BC520CF-03CE-6F30-3346-27616CB08D3F}"/>
                </a:ext>
              </a:extLst>
            </p:cNvPr>
            <p:cNvSpPr/>
            <p:nvPr/>
          </p:nvSpPr>
          <p:spPr>
            <a:xfrm>
              <a:off x="8384476" y="7452987"/>
              <a:ext cx="1920784" cy="788397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800" dirty="0" err="1"/>
                <a:t>DM_Data</a:t>
              </a:r>
              <a:endParaRPr lang="ko-KR" altLang="en-US" sz="2800" dirty="0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F589F689-8686-CD54-E1FD-12459D41A786}"/>
                </a:ext>
              </a:extLst>
            </p:cNvPr>
            <p:cNvSpPr/>
            <p:nvPr/>
          </p:nvSpPr>
          <p:spPr>
            <a:xfrm rot="5400000">
              <a:off x="8384106" y="7880578"/>
              <a:ext cx="198340" cy="170983"/>
            </a:xfrm>
            <a:prstGeom prst="triangle">
              <a:avLst/>
            </a:prstGeom>
            <a:solidFill>
              <a:schemeClr val="bg1"/>
            </a:solidFill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sz="2800">
                <a:solidFill>
                  <a:schemeClr val="dk1"/>
                </a:solidFill>
              </a:endParaRPr>
            </a:p>
          </p:txBody>
        </p:sp>
      </p:grp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034E3658-654B-2DE7-527A-21B7755EBA0B}"/>
              </a:ext>
            </a:extLst>
          </p:cNvPr>
          <p:cNvSpPr/>
          <p:nvPr/>
        </p:nvSpPr>
        <p:spPr>
          <a:xfrm>
            <a:off x="10425684" y="8438614"/>
            <a:ext cx="600165" cy="17343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E0A86B6A-3DC9-A3A7-450F-39997A64E011}"/>
              </a:ext>
            </a:extLst>
          </p:cNvPr>
          <p:cNvSpPr/>
          <p:nvPr/>
        </p:nvSpPr>
        <p:spPr>
          <a:xfrm>
            <a:off x="1736217" y="5691231"/>
            <a:ext cx="3885878" cy="110479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33B315-C744-7FCA-2BA0-655F8706DAE1}"/>
              </a:ext>
            </a:extLst>
          </p:cNvPr>
          <p:cNvSpPr txBox="1"/>
          <p:nvPr/>
        </p:nvSpPr>
        <p:spPr>
          <a:xfrm>
            <a:off x="147687" y="5412735"/>
            <a:ext cx="21673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i_Option</a:t>
            </a:r>
            <a:endParaRPr lang="ko-KR" altLang="en-US" sz="32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0FCFEAE-8078-1871-4FAD-D6B52A3ADCF6}"/>
              </a:ext>
            </a:extLst>
          </p:cNvPr>
          <p:cNvSpPr/>
          <p:nvPr/>
        </p:nvSpPr>
        <p:spPr>
          <a:xfrm>
            <a:off x="8397784" y="5966166"/>
            <a:ext cx="1920784" cy="78839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Score</a:t>
            </a:r>
            <a:endParaRPr lang="ko-KR" altLang="en-US" sz="2800" dirty="0"/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7EB17849-53F8-4019-815E-3EAAA281DC5A}"/>
              </a:ext>
            </a:extLst>
          </p:cNvPr>
          <p:cNvSpPr/>
          <p:nvPr/>
        </p:nvSpPr>
        <p:spPr>
          <a:xfrm rot="5400000">
            <a:off x="8384106" y="6447947"/>
            <a:ext cx="198340" cy="170983"/>
          </a:xfrm>
          <a:prstGeom prst="triangle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dk1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2124C7DA-595C-0D01-8524-33237AE838F1}"/>
              </a:ext>
            </a:extLst>
          </p:cNvPr>
          <p:cNvSpPr/>
          <p:nvPr/>
        </p:nvSpPr>
        <p:spPr>
          <a:xfrm>
            <a:off x="8397784" y="4762500"/>
            <a:ext cx="1920784" cy="78839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HP</a:t>
            </a:r>
            <a:endParaRPr lang="ko-KR" altLang="en-US" sz="2800" dirty="0"/>
          </a:p>
        </p:txBody>
      </p:sp>
      <p:sp>
        <p:nvSpPr>
          <p:cNvPr id="34" name="이등변 삼각형 33">
            <a:extLst>
              <a:ext uri="{FF2B5EF4-FFF2-40B4-BE49-F238E27FC236}">
                <a16:creationId xmlns:a16="http://schemas.microsoft.com/office/drawing/2014/main" id="{B03FF4E1-653B-A2AD-6182-F95A7B4B79EC}"/>
              </a:ext>
            </a:extLst>
          </p:cNvPr>
          <p:cNvSpPr/>
          <p:nvPr/>
        </p:nvSpPr>
        <p:spPr>
          <a:xfrm rot="5400000">
            <a:off x="8384106" y="5228747"/>
            <a:ext cx="198340" cy="170983"/>
          </a:xfrm>
          <a:prstGeom prst="triangle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dk1"/>
              </a:solidFill>
            </a:endParaRPr>
          </a:p>
        </p:txBody>
      </p:sp>
      <p:sp>
        <p:nvSpPr>
          <p:cNvPr id="35" name="화살표: 오른쪽 34">
            <a:extLst>
              <a:ext uri="{FF2B5EF4-FFF2-40B4-BE49-F238E27FC236}">
                <a16:creationId xmlns:a16="http://schemas.microsoft.com/office/drawing/2014/main" id="{0875F782-85A6-C1B3-5D0B-F8C8971E682D}"/>
              </a:ext>
            </a:extLst>
          </p:cNvPr>
          <p:cNvSpPr/>
          <p:nvPr/>
        </p:nvSpPr>
        <p:spPr>
          <a:xfrm>
            <a:off x="7721419" y="6412782"/>
            <a:ext cx="600165" cy="17343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F812A19A-B173-2F90-1DF4-70787C5DDEB9}"/>
              </a:ext>
            </a:extLst>
          </p:cNvPr>
          <p:cNvSpPr/>
          <p:nvPr/>
        </p:nvSpPr>
        <p:spPr>
          <a:xfrm>
            <a:off x="7721419" y="5103081"/>
            <a:ext cx="600165" cy="17343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F5D3FCC7-EA75-A2D9-1312-63F537E6C6AB}"/>
              </a:ext>
            </a:extLst>
          </p:cNvPr>
          <p:cNvSpPr/>
          <p:nvPr/>
        </p:nvSpPr>
        <p:spPr>
          <a:xfrm>
            <a:off x="10402033" y="6396168"/>
            <a:ext cx="3168135" cy="13998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8238EC46-A162-1090-2B89-FCDDA3199517}"/>
              </a:ext>
            </a:extLst>
          </p:cNvPr>
          <p:cNvSpPr/>
          <p:nvPr/>
        </p:nvSpPr>
        <p:spPr>
          <a:xfrm>
            <a:off x="13633350" y="6036046"/>
            <a:ext cx="1920784" cy="79644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FND</a:t>
            </a:r>
            <a:endParaRPr lang="ko-KR" altLang="en-US" sz="2800" dirty="0"/>
          </a:p>
        </p:txBody>
      </p:sp>
      <p:sp>
        <p:nvSpPr>
          <p:cNvPr id="42" name="화살표: 오른쪽 41">
            <a:extLst>
              <a:ext uri="{FF2B5EF4-FFF2-40B4-BE49-F238E27FC236}">
                <a16:creationId xmlns:a16="http://schemas.microsoft.com/office/drawing/2014/main" id="{08938DEC-8953-9A12-7C96-E13CA8C65485}"/>
              </a:ext>
            </a:extLst>
          </p:cNvPr>
          <p:cNvSpPr/>
          <p:nvPr/>
        </p:nvSpPr>
        <p:spPr>
          <a:xfrm>
            <a:off x="15616887" y="6468839"/>
            <a:ext cx="636539" cy="149606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E89E4CB-48EE-2E12-4437-D69AA9DA7572}"/>
              </a:ext>
            </a:extLst>
          </p:cNvPr>
          <p:cNvSpPr txBox="1"/>
          <p:nvPr/>
        </p:nvSpPr>
        <p:spPr>
          <a:xfrm>
            <a:off x="16318708" y="6668062"/>
            <a:ext cx="3143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o_FND</a:t>
            </a:r>
            <a:r>
              <a:rPr lang="en-US" altLang="ko-KR" sz="3200" dirty="0"/>
              <a:t>(N)</a:t>
            </a:r>
            <a:endParaRPr lang="ko-KR" altLang="en-US" sz="3200" dirty="0"/>
          </a:p>
        </p:txBody>
      </p:sp>
      <p:sp>
        <p:nvSpPr>
          <p:cNvPr id="44" name="화살표: 오른쪽 43">
            <a:extLst>
              <a:ext uri="{FF2B5EF4-FFF2-40B4-BE49-F238E27FC236}">
                <a16:creationId xmlns:a16="http://schemas.microsoft.com/office/drawing/2014/main" id="{95FAD705-22B8-77A2-DB63-0E2B1BBE9FE8}"/>
              </a:ext>
            </a:extLst>
          </p:cNvPr>
          <p:cNvSpPr/>
          <p:nvPr/>
        </p:nvSpPr>
        <p:spPr>
          <a:xfrm>
            <a:off x="13060561" y="8191500"/>
            <a:ext cx="3206600" cy="80968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화살표: 오른쪽 44">
            <a:extLst>
              <a:ext uri="{FF2B5EF4-FFF2-40B4-BE49-F238E27FC236}">
                <a16:creationId xmlns:a16="http://schemas.microsoft.com/office/drawing/2014/main" id="{0CBC9500-1EF5-8AD8-FF00-36162C36D365}"/>
              </a:ext>
            </a:extLst>
          </p:cNvPr>
          <p:cNvSpPr/>
          <p:nvPr/>
        </p:nvSpPr>
        <p:spPr>
          <a:xfrm>
            <a:off x="13037617" y="8395557"/>
            <a:ext cx="3143767" cy="139981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FF5B5D8-3A29-D800-191C-ACB8F7CB4530}"/>
              </a:ext>
            </a:extLst>
          </p:cNvPr>
          <p:cNvSpPr txBox="1"/>
          <p:nvPr/>
        </p:nvSpPr>
        <p:spPr>
          <a:xfrm>
            <a:off x="16267161" y="7720476"/>
            <a:ext cx="3143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o_DM_Col</a:t>
            </a:r>
            <a:endParaRPr lang="ko-KR" altLang="en-US" sz="32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98ECC07-3744-B30B-ADF2-243E4DDB1609}"/>
              </a:ext>
            </a:extLst>
          </p:cNvPr>
          <p:cNvSpPr txBox="1"/>
          <p:nvPr/>
        </p:nvSpPr>
        <p:spPr>
          <a:xfrm>
            <a:off x="16227151" y="8279295"/>
            <a:ext cx="3143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o_DM_Row</a:t>
            </a:r>
            <a:endParaRPr lang="ko-KR" altLang="en-US" sz="3200" dirty="0"/>
          </a:p>
        </p:txBody>
      </p:sp>
      <p:sp>
        <p:nvSpPr>
          <p:cNvPr id="59" name="화살표: 오른쪽 58">
            <a:extLst>
              <a:ext uri="{FF2B5EF4-FFF2-40B4-BE49-F238E27FC236}">
                <a16:creationId xmlns:a16="http://schemas.microsoft.com/office/drawing/2014/main" id="{2B6255B4-8556-3D28-2C28-0F159484223D}"/>
              </a:ext>
            </a:extLst>
          </p:cNvPr>
          <p:cNvSpPr/>
          <p:nvPr/>
        </p:nvSpPr>
        <p:spPr>
          <a:xfrm>
            <a:off x="10456721" y="5206774"/>
            <a:ext cx="5895137" cy="16770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CB570E7-6FC8-561D-E7E3-321ED4402CF0}"/>
              </a:ext>
            </a:extLst>
          </p:cNvPr>
          <p:cNvSpPr txBox="1"/>
          <p:nvPr/>
        </p:nvSpPr>
        <p:spPr>
          <a:xfrm>
            <a:off x="16421334" y="4998237"/>
            <a:ext cx="3143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 err="1"/>
              <a:t>o_LED</a:t>
            </a:r>
            <a:endParaRPr lang="ko-KR" alt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BCF433-ED07-237B-FA15-F1BB41258824}"/>
              </a:ext>
            </a:extLst>
          </p:cNvPr>
          <p:cNvSpPr txBox="1"/>
          <p:nvPr/>
        </p:nvSpPr>
        <p:spPr>
          <a:xfrm>
            <a:off x="4639725" y="7513668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8</a:t>
            </a:r>
            <a:endParaRPr lang="ko-KR" altLang="en-US" sz="2800" dirty="0"/>
          </a:p>
        </p:txBody>
      </p:sp>
      <p:sp>
        <p:nvSpPr>
          <p:cNvPr id="7" name="화살표: 위로 굽음 6">
            <a:extLst>
              <a:ext uri="{FF2B5EF4-FFF2-40B4-BE49-F238E27FC236}">
                <a16:creationId xmlns:a16="http://schemas.microsoft.com/office/drawing/2014/main" id="{C1DFE8E1-4B9F-81A3-CFBF-DA4FD51C9415}"/>
              </a:ext>
            </a:extLst>
          </p:cNvPr>
          <p:cNvSpPr/>
          <p:nvPr/>
        </p:nvSpPr>
        <p:spPr>
          <a:xfrm flipV="1">
            <a:off x="4191000" y="4229099"/>
            <a:ext cx="2610504" cy="567509"/>
          </a:xfrm>
          <a:prstGeom prst="bentUpArrow">
            <a:avLst>
              <a:gd name="adj1" fmla="val 10964"/>
              <a:gd name="adj2" fmla="val 16578"/>
              <a:gd name="adj3" fmla="val 25000"/>
            </a:avLst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107BC8A-0EC1-8280-BE66-988F899D9B6D}"/>
              </a:ext>
            </a:extLst>
          </p:cNvPr>
          <p:cNvSpPr/>
          <p:nvPr/>
        </p:nvSpPr>
        <p:spPr>
          <a:xfrm>
            <a:off x="2428304" y="3596528"/>
            <a:ext cx="1544192" cy="69548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Push Ctrl</a:t>
            </a:r>
            <a:endParaRPr lang="ko-KR" altLang="en-US" sz="2800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062F7AC-C261-32BF-31D9-5D1432A91B6F}"/>
              </a:ext>
            </a:extLst>
          </p:cNvPr>
          <p:cNvSpPr/>
          <p:nvPr/>
        </p:nvSpPr>
        <p:spPr>
          <a:xfrm>
            <a:off x="2580704" y="3748928"/>
            <a:ext cx="1544192" cy="69548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Push Ctrl</a:t>
            </a:r>
            <a:endParaRPr lang="ko-KR" altLang="en-US" sz="2800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DDE0FAC8-7DD4-2467-5394-7B203AFE51BC}"/>
              </a:ext>
            </a:extLst>
          </p:cNvPr>
          <p:cNvSpPr/>
          <p:nvPr/>
        </p:nvSpPr>
        <p:spPr>
          <a:xfrm>
            <a:off x="2733104" y="3901328"/>
            <a:ext cx="1544192" cy="69548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Push Ctrl</a:t>
            </a:r>
            <a:endParaRPr lang="ko-KR" altLang="en-US" sz="2800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9EFB4A6-7238-AE5F-BCCB-9336A66984DD}"/>
              </a:ext>
            </a:extLst>
          </p:cNvPr>
          <p:cNvSpPr/>
          <p:nvPr/>
        </p:nvSpPr>
        <p:spPr>
          <a:xfrm>
            <a:off x="2830584" y="4001228"/>
            <a:ext cx="1544192" cy="695481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Push Ctrl</a:t>
            </a:r>
            <a:endParaRPr lang="ko-KR" altLang="en-US" sz="2800" dirty="0"/>
          </a:p>
        </p:txBody>
      </p:sp>
      <p:sp>
        <p:nvSpPr>
          <p:cNvPr id="54" name="화살표: 오른쪽 53">
            <a:extLst>
              <a:ext uri="{FF2B5EF4-FFF2-40B4-BE49-F238E27FC236}">
                <a16:creationId xmlns:a16="http://schemas.microsoft.com/office/drawing/2014/main" id="{856259A9-ED70-5F8B-972D-A9933FAD9414}"/>
              </a:ext>
            </a:extLst>
          </p:cNvPr>
          <p:cNvSpPr/>
          <p:nvPr/>
        </p:nvSpPr>
        <p:spPr>
          <a:xfrm>
            <a:off x="10402033" y="7382935"/>
            <a:ext cx="3168135" cy="13998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B7AFE9FC-29A1-A6BB-534F-312B92C0032C}"/>
              </a:ext>
            </a:extLst>
          </p:cNvPr>
          <p:cNvSpPr/>
          <p:nvPr/>
        </p:nvSpPr>
        <p:spPr>
          <a:xfrm>
            <a:off x="11023437" y="5837907"/>
            <a:ext cx="1956399" cy="205193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DEC</a:t>
            </a:r>
            <a:endParaRPr lang="ko-KR" altLang="en-US" sz="2800" dirty="0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05B827F6-ED48-C4D6-65EC-3D409A113F7C}"/>
              </a:ext>
            </a:extLst>
          </p:cNvPr>
          <p:cNvSpPr/>
          <p:nvPr/>
        </p:nvSpPr>
        <p:spPr>
          <a:xfrm>
            <a:off x="8397784" y="6952933"/>
            <a:ext cx="1920784" cy="788397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Combo</a:t>
            </a:r>
            <a:endParaRPr lang="ko-KR" altLang="en-US" sz="2800" dirty="0"/>
          </a:p>
        </p:txBody>
      </p:sp>
      <p:sp>
        <p:nvSpPr>
          <p:cNvPr id="53" name="화살표: 오른쪽 52">
            <a:extLst>
              <a:ext uri="{FF2B5EF4-FFF2-40B4-BE49-F238E27FC236}">
                <a16:creationId xmlns:a16="http://schemas.microsoft.com/office/drawing/2014/main" id="{CCAD9BD8-7187-14D2-CB21-ADF61AE6EDC3}"/>
              </a:ext>
            </a:extLst>
          </p:cNvPr>
          <p:cNvSpPr/>
          <p:nvPr/>
        </p:nvSpPr>
        <p:spPr>
          <a:xfrm>
            <a:off x="7721419" y="7399549"/>
            <a:ext cx="600165" cy="173434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이등변 삼각형 60">
            <a:extLst>
              <a:ext uri="{FF2B5EF4-FFF2-40B4-BE49-F238E27FC236}">
                <a16:creationId xmlns:a16="http://schemas.microsoft.com/office/drawing/2014/main" id="{71233069-A538-7979-4BC4-C8562FE9B4DA}"/>
              </a:ext>
            </a:extLst>
          </p:cNvPr>
          <p:cNvSpPr/>
          <p:nvPr/>
        </p:nvSpPr>
        <p:spPr>
          <a:xfrm rot="5400000">
            <a:off x="8384106" y="7507321"/>
            <a:ext cx="198340" cy="170983"/>
          </a:xfrm>
          <a:prstGeom prst="triangle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dk1"/>
              </a:solidFill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CAA73DDA-C2DA-B888-6EAA-8523849BA209}"/>
              </a:ext>
            </a:extLst>
          </p:cNvPr>
          <p:cNvSpPr/>
          <p:nvPr/>
        </p:nvSpPr>
        <p:spPr>
          <a:xfrm>
            <a:off x="13633350" y="7034927"/>
            <a:ext cx="1920784" cy="79644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FND</a:t>
            </a:r>
            <a:endParaRPr lang="ko-KR" altLang="en-US" sz="2800" dirty="0"/>
          </a:p>
        </p:txBody>
      </p:sp>
      <p:sp>
        <p:nvSpPr>
          <p:cNvPr id="63" name="화살표: 오른쪽 62">
            <a:extLst>
              <a:ext uri="{FF2B5EF4-FFF2-40B4-BE49-F238E27FC236}">
                <a16:creationId xmlns:a16="http://schemas.microsoft.com/office/drawing/2014/main" id="{5417E11E-A8E9-7110-6315-E7B86041D3E2}"/>
              </a:ext>
            </a:extLst>
          </p:cNvPr>
          <p:cNvSpPr/>
          <p:nvPr/>
        </p:nvSpPr>
        <p:spPr>
          <a:xfrm>
            <a:off x="15616887" y="7438865"/>
            <a:ext cx="636539" cy="149606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4748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268</Words>
  <Application>Microsoft Office PowerPoint</Application>
  <PresentationFormat>사용자 지정</PresentationFormat>
  <Paragraphs>118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Pretendard Regular</vt:lpstr>
      <vt:lpstr>Arial</vt:lpstr>
      <vt:lpstr>Pretendard SemiBold</vt:lpstr>
      <vt:lpstr>Pretendard Bold</vt:lpstr>
      <vt:lpstr>Josefin Sans SemiBold</vt:lpstr>
      <vt:lpstr>Pretendard ExtraBold</vt:lpstr>
      <vt:lpstr>Pretendard Medium</vt:lpstr>
      <vt:lpstr>Pretendard ExtraLight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관우 서</cp:lastModifiedBy>
  <cp:revision>40</cp:revision>
  <dcterms:created xsi:type="dcterms:W3CDTF">2006-08-16T00:00:00Z</dcterms:created>
  <dcterms:modified xsi:type="dcterms:W3CDTF">2025-12-04T04:52:59Z</dcterms:modified>
</cp:coreProperties>
</file>

<file path=docProps/thumbnail.jpeg>
</file>